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27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x="18288000" cy="10287000"/>
  <p:notesSz cx="6858000" cy="9144000"/>
  <p:embeddedFontLst>
    <p:embeddedFont>
      <p:font typeface="Bisdak" charset="1" panose="00000400000000000000"/>
      <p:regular r:id="rId21"/>
    </p:embeddedFont>
    <p:embeddedFont>
      <p:font typeface="Futura" charset="1" panose="020B0502020204020303"/>
      <p:regular r:id="rId22"/>
    </p:embeddedFont>
    <p:embeddedFont>
      <p:font typeface="Canva Sans Bold" charset="1" panose="020B0803030501040103"/>
      <p:regular r:id="rId23"/>
    </p:embeddedFont>
    <p:embeddedFont>
      <p:font typeface="Futura Italics" charset="1" panose="020B0502020204090303"/>
      <p:regular r:id="rId24"/>
    </p:embeddedFont>
    <p:embeddedFont>
      <p:font typeface="Canva Sans" charset="1" panose="020B0503030501040103"/>
      <p:regular r:id="rId25"/>
    </p:embeddedFont>
    <p:embeddedFont>
      <p:font typeface="Canva Sans Bold Italics" charset="1" panose="020B0803030501040103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notesMasters/notesMaster1.xml" Type="http://schemas.openxmlformats.org/officeDocument/2006/relationships/notesMaster"/><Relationship Id="rId28" Target="theme/theme2.xml" Type="http://schemas.openxmlformats.org/officeDocument/2006/relationships/theme"/><Relationship Id="rId29" Target="notesSlides/notesSlide1.xml" Type="http://schemas.openxmlformats.org/officeDocument/2006/relationships/notes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flutter packages pub run build_runner build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.png" Type="http://schemas.openxmlformats.org/officeDocument/2006/relationships/image"/><Relationship Id="rId11" Target="../media/image31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20.png" Type="http://schemas.openxmlformats.org/officeDocument/2006/relationships/image"/><Relationship Id="rId5" Target="../media/image21.svg" Type="http://schemas.openxmlformats.org/officeDocument/2006/relationships/image"/><Relationship Id="rId6" Target="../media/image22.png" Type="http://schemas.openxmlformats.org/officeDocument/2006/relationships/image"/><Relationship Id="rId7" Target="../media/image23.svg" Type="http://schemas.openxmlformats.org/officeDocument/2006/relationships/image"/><Relationship Id="rId8" Target="../media/image24.png" Type="http://schemas.openxmlformats.org/officeDocument/2006/relationships/image"/><Relationship Id="rId9" Target="../media/image25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.png" Type="http://schemas.openxmlformats.org/officeDocument/2006/relationships/image"/><Relationship Id="rId11" Target="../media/image32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20.png" Type="http://schemas.openxmlformats.org/officeDocument/2006/relationships/image"/><Relationship Id="rId5" Target="../media/image21.svg" Type="http://schemas.openxmlformats.org/officeDocument/2006/relationships/image"/><Relationship Id="rId6" Target="../media/image22.png" Type="http://schemas.openxmlformats.org/officeDocument/2006/relationships/image"/><Relationship Id="rId7" Target="../media/image23.svg" Type="http://schemas.openxmlformats.org/officeDocument/2006/relationships/image"/><Relationship Id="rId8" Target="../media/image24.png" Type="http://schemas.openxmlformats.org/officeDocument/2006/relationships/image"/><Relationship Id="rId9" Target="../media/image25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.png" Type="http://schemas.openxmlformats.org/officeDocument/2006/relationships/image"/><Relationship Id="rId11" Target="../media/image33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20.png" Type="http://schemas.openxmlformats.org/officeDocument/2006/relationships/image"/><Relationship Id="rId5" Target="../media/image21.svg" Type="http://schemas.openxmlformats.org/officeDocument/2006/relationships/image"/><Relationship Id="rId6" Target="../media/image22.png" Type="http://schemas.openxmlformats.org/officeDocument/2006/relationships/image"/><Relationship Id="rId7" Target="../media/image23.svg" Type="http://schemas.openxmlformats.org/officeDocument/2006/relationships/image"/><Relationship Id="rId8" Target="../media/image24.png" Type="http://schemas.openxmlformats.org/officeDocument/2006/relationships/image"/><Relationship Id="rId9" Target="../media/image25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.png" Type="http://schemas.openxmlformats.org/officeDocument/2006/relationships/image"/><Relationship Id="rId11" Target="../media/image34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20.png" Type="http://schemas.openxmlformats.org/officeDocument/2006/relationships/image"/><Relationship Id="rId5" Target="../media/image21.svg" Type="http://schemas.openxmlformats.org/officeDocument/2006/relationships/image"/><Relationship Id="rId6" Target="../media/image22.png" Type="http://schemas.openxmlformats.org/officeDocument/2006/relationships/image"/><Relationship Id="rId7" Target="../media/image23.svg" Type="http://schemas.openxmlformats.org/officeDocument/2006/relationships/image"/><Relationship Id="rId8" Target="../media/image24.png" Type="http://schemas.openxmlformats.org/officeDocument/2006/relationships/image"/><Relationship Id="rId9" Target="../media/image25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.png" Type="http://schemas.openxmlformats.org/officeDocument/2006/relationships/image"/><Relationship Id="rId11" Target="../media/image35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20.png" Type="http://schemas.openxmlformats.org/officeDocument/2006/relationships/image"/><Relationship Id="rId5" Target="../media/image21.svg" Type="http://schemas.openxmlformats.org/officeDocument/2006/relationships/image"/><Relationship Id="rId6" Target="../media/image22.png" Type="http://schemas.openxmlformats.org/officeDocument/2006/relationships/image"/><Relationship Id="rId7" Target="../media/image23.svg" Type="http://schemas.openxmlformats.org/officeDocument/2006/relationships/image"/><Relationship Id="rId8" Target="../media/image24.png" Type="http://schemas.openxmlformats.org/officeDocument/2006/relationships/image"/><Relationship Id="rId9" Target="../media/image25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6.png" Type="http://schemas.openxmlformats.org/officeDocument/2006/relationships/image"/><Relationship Id="rId4" Target="../media/image37.svg" Type="http://schemas.openxmlformats.org/officeDocument/2006/relationships/image"/><Relationship Id="rId5" Target="../media/image2.png" Type="http://schemas.openxmlformats.org/officeDocument/2006/relationships/image"/><Relationship Id="rId6" Target="../media/image24.png" Type="http://schemas.openxmlformats.org/officeDocument/2006/relationships/image"/><Relationship Id="rId7" Target="../media/image25.svg" Type="http://schemas.openxmlformats.org/officeDocument/2006/relationships/image"/><Relationship Id="rId8" Target="../media/image17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8.png" Type="http://schemas.openxmlformats.org/officeDocument/2006/relationships/image"/><Relationship Id="rId11" Target="../media/image19.svg" Type="http://schemas.openxmlformats.org/officeDocument/2006/relationships/image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Relationship Id="rId6" Target="../media/image14.png" Type="http://schemas.openxmlformats.org/officeDocument/2006/relationships/image"/><Relationship Id="rId7" Target="../media/image15.svg" Type="http://schemas.openxmlformats.org/officeDocument/2006/relationships/image"/><Relationship Id="rId8" Target="../media/image16.png" Type="http://schemas.openxmlformats.org/officeDocument/2006/relationships/image"/><Relationship Id="rId9" Target="../media/image17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20.png" Type="http://schemas.openxmlformats.org/officeDocument/2006/relationships/image"/><Relationship Id="rId5" Target="../media/image21.svg" Type="http://schemas.openxmlformats.org/officeDocument/2006/relationships/image"/><Relationship Id="rId6" Target="../media/image22.png" Type="http://schemas.openxmlformats.org/officeDocument/2006/relationships/image"/><Relationship Id="rId7" Target="../media/image23.svg" Type="http://schemas.openxmlformats.org/officeDocument/2006/relationships/image"/><Relationship Id="rId8" Target="../media/image24.png" Type="http://schemas.openxmlformats.org/officeDocument/2006/relationships/image"/><Relationship Id="rId9" Target="../media/image25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.png" Type="http://schemas.openxmlformats.org/officeDocument/2006/relationships/image"/><Relationship Id="rId11" Target="../media/image26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20.png" Type="http://schemas.openxmlformats.org/officeDocument/2006/relationships/image"/><Relationship Id="rId5" Target="../media/image21.svg" Type="http://schemas.openxmlformats.org/officeDocument/2006/relationships/image"/><Relationship Id="rId6" Target="../media/image22.png" Type="http://schemas.openxmlformats.org/officeDocument/2006/relationships/image"/><Relationship Id="rId7" Target="../media/image23.svg" Type="http://schemas.openxmlformats.org/officeDocument/2006/relationships/image"/><Relationship Id="rId8" Target="../media/image24.png" Type="http://schemas.openxmlformats.org/officeDocument/2006/relationships/image"/><Relationship Id="rId9" Target="../media/image25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.png" Type="http://schemas.openxmlformats.org/officeDocument/2006/relationships/image"/><Relationship Id="rId11" Target="../media/image27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20.png" Type="http://schemas.openxmlformats.org/officeDocument/2006/relationships/image"/><Relationship Id="rId5" Target="../media/image21.svg" Type="http://schemas.openxmlformats.org/officeDocument/2006/relationships/image"/><Relationship Id="rId6" Target="../media/image22.png" Type="http://schemas.openxmlformats.org/officeDocument/2006/relationships/image"/><Relationship Id="rId7" Target="../media/image23.svg" Type="http://schemas.openxmlformats.org/officeDocument/2006/relationships/image"/><Relationship Id="rId8" Target="../media/image24.png" Type="http://schemas.openxmlformats.org/officeDocument/2006/relationships/image"/><Relationship Id="rId9" Target="../media/image25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20.png" Type="http://schemas.openxmlformats.org/officeDocument/2006/relationships/image"/><Relationship Id="rId5" Target="../media/image21.svg" Type="http://schemas.openxmlformats.org/officeDocument/2006/relationships/image"/><Relationship Id="rId6" Target="../media/image22.png" Type="http://schemas.openxmlformats.org/officeDocument/2006/relationships/image"/><Relationship Id="rId7" Target="../media/image23.svg" Type="http://schemas.openxmlformats.org/officeDocument/2006/relationships/image"/><Relationship Id="rId8" Target="../media/image24.png" Type="http://schemas.openxmlformats.org/officeDocument/2006/relationships/image"/><Relationship Id="rId9" Target="../media/image25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.png" Type="http://schemas.openxmlformats.org/officeDocument/2006/relationships/image"/><Relationship Id="rId11" Target="../media/image28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20.png" Type="http://schemas.openxmlformats.org/officeDocument/2006/relationships/image"/><Relationship Id="rId5" Target="../media/image21.svg" Type="http://schemas.openxmlformats.org/officeDocument/2006/relationships/image"/><Relationship Id="rId6" Target="../media/image22.png" Type="http://schemas.openxmlformats.org/officeDocument/2006/relationships/image"/><Relationship Id="rId7" Target="../media/image23.svg" Type="http://schemas.openxmlformats.org/officeDocument/2006/relationships/image"/><Relationship Id="rId8" Target="../media/image24.png" Type="http://schemas.openxmlformats.org/officeDocument/2006/relationships/image"/><Relationship Id="rId9" Target="../media/image25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5.svg" Type="http://schemas.openxmlformats.org/officeDocument/2006/relationships/image"/><Relationship Id="rId11" Target="../media/image17.png" Type="http://schemas.openxmlformats.org/officeDocument/2006/relationships/image"/><Relationship Id="rId12" Target="../media/image29.png" Type="http://schemas.openxmlformats.org/officeDocument/2006/relationships/image"/><Relationship Id="rId2" Target="../notesSlides/notesSlide1.xml" Type="http://schemas.openxmlformats.org/officeDocument/2006/relationships/notesSlide"/><Relationship Id="rId3" Target="../media/image1.png" Type="http://schemas.openxmlformats.org/officeDocument/2006/relationships/image"/><Relationship Id="rId4" Target="../media/image2.png" Type="http://schemas.openxmlformats.org/officeDocument/2006/relationships/image"/><Relationship Id="rId5" Target="../media/image20.png" Type="http://schemas.openxmlformats.org/officeDocument/2006/relationships/image"/><Relationship Id="rId6" Target="../media/image21.svg" Type="http://schemas.openxmlformats.org/officeDocument/2006/relationships/image"/><Relationship Id="rId7" Target="../media/image22.png" Type="http://schemas.openxmlformats.org/officeDocument/2006/relationships/image"/><Relationship Id="rId8" Target="../media/image23.svg" Type="http://schemas.openxmlformats.org/officeDocument/2006/relationships/image"/><Relationship Id="rId9" Target="../media/image24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.png" Type="http://schemas.openxmlformats.org/officeDocument/2006/relationships/image"/><Relationship Id="rId11" Target="../media/image30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20.png" Type="http://schemas.openxmlformats.org/officeDocument/2006/relationships/image"/><Relationship Id="rId5" Target="../media/image21.svg" Type="http://schemas.openxmlformats.org/officeDocument/2006/relationships/image"/><Relationship Id="rId6" Target="../media/image22.png" Type="http://schemas.openxmlformats.org/officeDocument/2006/relationships/image"/><Relationship Id="rId7" Target="../media/image23.svg" Type="http://schemas.openxmlformats.org/officeDocument/2006/relationships/image"/><Relationship Id="rId8" Target="../media/image24.png" Type="http://schemas.openxmlformats.org/officeDocument/2006/relationships/image"/><Relationship Id="rId9" Target="../media/image25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38888" r="0" b="-38888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-343719" y="-38668"/>
            <a:ext cx="18975420" cy="2134743"/>
            <a:chOff x="0" y="0"/>
            <a:chExt cx="25300560" cy="284632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5300560" cy="2846324"/>
            </a:xfrm>
            <a:custGeom>
              <a:avLst/>
              <a:gdLst/>
              <a:ahLst/>
              <a:cxnLst/>
              <a:rect r="r" b="b" t="t" l="l"/>
              <a:pathLst>
                <a:path h="2846324" w="25300560">
                  <a:moveTo>
                    <a:pt x="0" y="0"/>
                  </a:moveTo>
                  <a:lnTo>
                    <a:pt x="25300560" y="0"/>
                  </a:lnTo>
                  <a:lnTo>
                    <a:pt x="25300560" y="2846324"/>
                  </a:lnTo>
                  <a:lnTo>
                    <a:pt x="0" y="28463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93" r="0" b="-93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4631100" y="5299829"/>
            <a:ext cx="9025799" cy="2131982"/>
          </a:xfrm>
          <a:custGeom>
            <a:avLst/>
            <a:gdLst/>
            <a:ahLst/>
            <a:cxnLst/>
            <a:rect r="r" b="b" t="t" l="l"/>
            <a:pathLst>
              <a:path h="2131982" w="9025799">
                <a:moveTo>
                  <a:pt x="0" y="0"/>
                </a:moveTo>
                <a:lnTo>
                  <a:pt x="9025799" y="0"/>
                </a:lnTo>
                <a:lnTo>
                  <a:pt x="9025799" y="2131982"/>
                </a:lnTo>
                <a:lnTo>
                  <a:pt x="0" y="213198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-16" r="0" b="-16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20957" y="3190755"/>
            <a:ext cx="2487154" cy="2916705"/>
          </a:xfrm>
          <a:custGeom>
            <a:avLst/>
            <a:gdLst/>
            <a:ahLst/>
            <a:cxnLst/>
            <a:rect r="r" b="b" t="t" l="l"/>
            <a:pathLst>
              <a:path h="2916705" w="2487154">
                <a:moveTo>
                  <a:pt x="0" y="0"/>
                </a:moveTo>
                <a:lnTo>
                  <a:pt x="2487154" y="0"/>
                </a:lnTo>
                <a:lnTo>
                  <a:pt x="2487154" y="2916705"/>
                </a:lnTo>
                <a:lnTo>
                  <a:pt x="0" y="291670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47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40" t="0" r="-4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10800000">
            <a:off x="15079889" y="3190755"/>
            <a:ext cx="2487154" cy="2916705"/>
          </a:xfrm>
          <a:custGeom>
            <a:avLst/>
            <a:gdLst/>
            <a:ahLst/>
            <a:cxnLst/>
            <a:rect r="r" b="b" t="t" l="l"/>
            <a:pathLst>
              <a:path h="2916705" w="2487154">
                <a:moveTo>
                  <a:pt x="0" y="0"/>
                </a:moveTo>
                <a:lnTo>
                  <a:pt x="2487154" y="0"/>
                </a:lnTo>
                <a:lnTo>
                  <a:pt x="2487154" y="2916705"/>
                </a:lnTo>
                <a:lnTo>
                  <a:pt x="0" y="291670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47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40" t="0" r="-4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215927" y="3217584"/>
            <a:ext cx="13856146" cy="2725189"/>
          </a:xfrm>
          <a:custGeom>
            <a:avLst/>
            <a:gdLst/>
            <a:ahLst/>
            <a:cxnLst/>
            <a:rect r="r" b="b" t="t" l="l"/>
            <a:pathLst>
              <a:path h="2725189" w="13856146">
                <a:moveTo>
                  <a:pt x="0" y="0"/>
                </a:moveTo>
                <a:lnTo>
                  <a:pt x="13856146" y="0"/>
                </a:lnTo>
                <a:lnTo>
                  <a:pt x="13856146" y="2725189"/>
                </a:lnTo>
                <a:lnTo>
                  <a:pt x="0" y="272518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-145" r="0" b="-145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720957" y="241338"/>
            <a:ext cx="3609689" cy="624554"/>
            <a:chOff x="0" y="0"/>
            <a:chExt cx="4812919" cy="832739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812919" cy="832739"/>
            </a:xfrm>
            <a:custGeom>
              <a:avLst/>
              <a:gdLst/>
              <a:ahLst/>
              <a:cxnLst/>
              <a:rect r="r" b="b" t="t" l="l"/>
              <a:pathLst>
                <a:path h="832739" w="4812919">
                  <a:moveTo>
                    <a:pt x="0" y="0"/>
                  </a:moveTo>
                  <a:lnTo>
                    <a:pt x="4812919" y="0"/>
                  </a:lnTo>
                  <a:lnTo>
                    <a:pt x="4812919" y="832739"/>
                  </a:lnTo>
                  <a:lnTo>
                    <a:pt x="0" y="8327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-68" t="0" r="-68" b="0"/>
              </a:stretch>
            </a:blip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2525809" y="3714550"/>
            <a:ext cx="13426302" cy="1537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521"/>
              </a:lnSpc>
            </a:pPr>
            <a:r>
              <a:rPr lang="en-US" sz="6087">
                <a:solidFill>
                  <a:srgbClr val="FFFFFF"/>
                </a:solidFill>
                <a:latin typeface="Bisdak"/>
                <a:ea typeface="Bisdak"/>
                <a:cs typeface="Bisdak"/>
                <a:sym typeface="Bisdak"/>
              </a:rPr>
              <a:t>mOBILE dEVELOPMENT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918046" y="5702007"/>
            <a:ext cx="8451908" cy="891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28"/>
              </a:lnSpc>
            </a:pPr>
            <a:r>
              <a:rPr lang="en-US" sz="4662">
                <a:solidFill>
                  <a:srgbClr val="0065B4"/>
                </a:solidFill>
                <a:latin typeface="Futura"/>
                <a:ea typeface="Futura"/>
                <a:cs typeface="Futura"/>
                <a:sym typeface="Futura"/>
              </a:rPr>
              <a:t>SESSION 10</a:t>
            </a:r>
          </a:p>
        </p:txBody>
      </p:sp>
      <p:grpSp>
        <p:nvGrpSpPr>
          <p:cNvPr name="Group 14" id="14"/>
          <p:cNvGrpSpPr/>
          <p:nvPr/>
        </p:nvGrpSpPr>
        <p:grpSpPr>
          <a:xfrm rot="-10800000">
            <a:off x="-248742" y="8563028"/>
            <a:ext cx="18975420" cy="2134743"/>
            <a:chOff x="0" y="0"/>
            <a:chExt cx="25300560" cy="2846324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5300560" cy="2846324"/>
            </a:xfrm>
            <a:custGeom>
              <a:avLst/>
              <a:gdLst/>
              <a:ahLst/>
              <a:cxnLst/>
              <a:rect r="r" b="b" t="t" l="l"/>
              <a:pathLst>
                <a:path h="2846324" w="25300560">
                  <a:moveTo>
                    <a:pt x="0" y="0"/>
                  </a:moveTo>
                  <a:lnTo>
                    <a:pt x="25300560" y="0"/>
                  </a:lnTo>
                  <a:lnTo>
                    <a:pt x="25300560" y="2846324"/>
                  </a:lnTo>
                  <a:lnTo>
                    <a:pt x="0" y="28463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93" r="0" b="-93"/>
              </a:stretch>
            </a:blip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6659464" y="9061283"/>
            <a:ext cx="5158992" cy="7977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Futura"/>
                <a:ea typeface="Futura"/>
                <a:cs typeface="Futura"/>
                <a:sym typeface="Futura"/>
              </a:rPr>
              <a:t>#create_share_innovate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1734797" y="121637"/>
            <a:ext cx="4588669" cy="6805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18"/>
              </a:lnSpc>
            </a:pPr>
            <a:r>
              <a:rPr lang="en-US" sz="3298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S25' Training Sessions 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38888" r="0" b="-38888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-5400000">
            <a:off x="-4564856" y="4564856"/>
            <a:ext cx="10287000" cy="1157287"/>
            <a:chOff x="0" y="0"/>
            <a:chExt cx="13716000" cy="154305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3716000" cy="1543050"/>
            </a:xfrm>
            <a:custGeom>
              <a:avLst/>
              <a:gdLst/>
              <a:ahLst/>
              <a:cxnLst/>
              <a:rect r="r" b="b" t="t" l="l"/>
              <a:pathLst>
                <a:path h="154305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543050"/>
                  </a:lnTo>
                  <a:lnTo>
                    <a:pt x="0" y="15430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93" r="0" b="-93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-5400000">
            <a:off x="12565856" y="4564856"/>
            <a:ext cx="10287000" cy="1157287"/>
            <a:chOff x="0" y="0"/>
            <a:chExt cx="13716000" cy="1543050"/>
          </a:xfrm>
        </p:grpSpPr>
        <p:sp>
          <p:nvSpPr>
            <p:cNvPr name="Freeform 7" id="7"/>
            <p:cNvSpPr/>
            <p:nvPr/>
          </p:nvSpPr>
          <p:spPr>
            <a:xfrm flipH="true" flipV="true" rot="0">
              <a:off x="0" y="0"/>
              <a:ext cx="13716000" cy="1543050"/>
            </a:xfrm>
            <a:custGeom>
              <a:avLst/>
              <a:gdLst/>
              <a:ahLst/>
              <a:cxnLst/>
              <a:rect r="r" b="b" t="t" l="l"/>
              <a:pathLst>
                <a:path h="1543050" w="13716000">
                  <a:moveTo>
                    <a:pt x="13716000" y="1543050"/>
                  </a:moveTo>
                  <a:lnTo>
                    <a:pt x="0" y="1543050"/>
                  </a:lnTo>
                  <a:lnTo>
                    <a:pt x="0" y="0"/>
                  </a:lnTo>
                  <a:lnTo>
                    <a:pt x="13716000" y="0"/>
                  </a:lnTo>
                  <a:lnTo>
                    <a:pt x="13716000" y="1543050"/>
                  </a:lnTo>
                  <a:close/>
                </a:path>
              </a:pathLst>
            </a:custGeom>
            <a:blipFill>
              <a:blip r:embed="rId3"/>
              <a:stretch>
                <a:fillRect l="0" t="-93" r="0" b="-93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2052412" y="3815085"/>
            <a:ext cx="14089826" cy="5170990"/>
          </a:xfrm>
          <a:custGeom>
            <a:avLst/>
            <a:gdLst/>
            <a:ahLst/>
            <a:cxnLst/>
            <a:rect r="r" b="b" t="t" l="l"/>
            <a:pathLst>
              <a:path h="5170990" w="14089826">
                <a:moveTo>
                  <a:pt x="0" y="0"/>
                </a:moveTo>
                <a:lnTo>
                  <a:pt x="14089826" y="0"/>
                </a:lnTo>
                <a:lnTo>
                  <a:pt x="14089826" y="5170990"/>
                </a:lnTo>
                <a:lnTo>
                  <a:pt x="0" y="51709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14" t="0" r="-14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5571167" y="2289413"/>
            <a:ext cx="7143834" cy="1423149"/>
          </a:xfrm>
          <a:custGeom>
            <a:avLst/>
            <a:gdLst/>
            <a:ahLst/>
            <a:cxnLst/>
            <a:rect r="r" b="b" t="t" l="l"/>
            <a:pathLst>
              <a:path h="1423149" w="7143834">
                <a:moveTo>
                  <a:pt x="0" y="0"/>
                </a:moveTo>
                <a:lnTo>
                  <a:pt x="7143834" y="0"/>
                </a:lnTo>
                <a:lnTo>
                  <a:pt x="7143834" y="1423149"/>
                </a:lnTo>
                <a:lnTo>
                  <a:pt x="0" y="142314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-130" r="0" b="-13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088564" y="1028700"/>
            <a:ext cx="1052232" cy="218338"/>
          </a:xfrm>
          <a:custGeom>
            <a:avLst/>
            <a:gdLst/>
            <a:ahLst/>
            <a:cxnLst/>
            <a:rect r="r" b="b" t="t" l="l"/>
            <a:pathLst>
              <a:path h="218338" w="1052232">
                <a:moveTo>
                  <a:pt x="0" y="0"/>
                </a:moveTo>
                <a:lnTo>
                  <a:pt x="1052232" y="0"/>
                </a:lnTo>
                <a:lnTo>
                  <a:pt x="1052232" y="218338"/>
                </a:lnTo>
                <a:lnTo>
                  <a:pt x="0" y="21833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70" t="0" r="-7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157288" y="298977"/>
            <a:ext cx="4139469" cy="560546"/>
            <a:chOff x="0" y="0"/>
            <a:chExt cx="5519293" cy="74739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519293" cy="747395"/>
            </a:xfrm>
            <a:custGeom>
              <a:avLst/>
              <a:gdLst/>
              <a:ahLst/>
              <a:cxnLst/>
              <a:rect r="r" b="b" t="t" l="l"/>
              <a:pathLst>
                <a:path h="747395" w="5519293">
                  <a:moveTo>
                    <a:pt x="0" y="0"/>
                  </a:moveTo>
                  <a:lnTo>
                    <a:pt x="5519293" y="0"/>
                  </a:lnTo>
                  <a:lnTo>
                    <a:pt x="5519293" y="747395"/>
                  </a:lnTo>
                  <a:lnTo>
                    <a:pt x="0" y="7473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0" t="-589" r="0" b="-589"/>
              </a:stretch>
            </a:blipFill>
          </p:spPr>
        </p:sp>
      </p:grpSp>
      <p:sp>
        <p:nvSpPr>
          <p:cNvPr name="Freeform 13" id="13"/>
          <p:cNvSpPr/>
          <p:nvPr/>
        </p:nvSpPr>
        <p:spPr>
          <a:xfrm flipH="false" flipV="false" rot="0">
            <a:off x="5127926" y="5551056"/>
            <a:ext cx="7445654" cy="1396193"/>
          </a:xfrm>
          <a:custGeom>
            <a:avLst/>
            <a:gdLst/>
            <a:ahLst/>
            <a:cxnLst/>
            <a:rect r="r" b="b" t="t" l="l"/>
            <a:pathLst>
              <a:path h="1396193" w="7445654">
                <a:moveTo>
                  <a:pt x="0" y="0"/>
                </a:moveTo>
                <a:lnTo>
                  <a:pt x="7445654" y="0"/>
                </a:lnTo>
                <a:lnTo>
                  <a:pt x="7445654" y="1396192"/>
                </a:lnTo>
                <a:lnTo>
                  <a:pt x="0" y="139619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14651" t="-156628" r="-14385" b="-75292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-102745">
            <a:off x="5964620" y="2447004"/>
            <a:ext cx="6343934" cy="673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05"/>
              </a:lnSpc>
            </a:pPr>
            <a:r>
              <a:rPr lang="en-US" sz="3860">
                <a:solidFill>
                  <a:srgbClr val="FFFFFF"/>
                </a:solidFill>
                <a:latin typeface="Bisdak"/>
                <a:ea typeface="Bisdak"/>
                <a:cs typeface="Bisdak"/>
                <a:sym typeface="Bisdak"/>
              </a:rPr>
              <a:t>Hive</a:t>
            </a:r>
          </a:p>
        </p:txBody>
      </p:sp>
      <p:sp>
        <p:nvSpPr>
          <p:cNvPr name="TextBox 15" id="15"/>
          <p:cNvSpPr txBox="true"/>
          <p:nvPr/>
        </p:nvSpPr>
        <p:spPr>
          <a:xfrm rot="5400000">
            <a:off x="15720738" y="4988300"/>
            <a:ext cx="4588669" cy="6805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18"/>
              </a:lnSpc>
            </a:pPr>
            <a:r>
              <a:rPr lang="en-US" sz="3298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S25' Training Sessions 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773297" y="4321599"/>
            <a:ext cx="3997358" cy="6956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53"/>
              </a:lnSpc>
              <a:spcBef>
                <a:spcPct val="0"/>
              </a:spcBef>
            </a:pPr>
            <a:r>
              <a:rPr lang="en-US" b="true" sz="410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4</a:t>
            </a:r>
            <a:r>
              <a:rPr lang="en-US" b="true" sz="410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– Open a Box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3140796" y="7751284"/>
            <a:ext cx="9338503" cy="563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17"/>
              </a:lnSpc>
              <a:spcBef>
                <a:spcPct val="0"/>
              </a:spcBef>
            </a:pPr>
            <a:r>
              <a:rPr lang="en-US" b="true" sz="3297">
                <a:solidFill>
                  <a:srgbClr val="0065B4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 box is like a local table or file to store data.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38888" r="0" b="-38888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-5400000">
            <a:off x="-4564856" y="4564856"/>
            <a:ext cx="10287000" cy="1157287"/>
            <a:chOff x="0" y="0"/>
            <a:chExt cx="13716000" cy="154305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3716000" cy="1543050"/>
            </a:xfrm>
            <a:custGeom>
              <a:avLst/>
              <a:gdLst/>
              <a:ahLst/>
              <a:cxnLst/>
              <a:rect r="r" b="b" t="t" l="l"/>
              <a:pathLst>
                <a:path h="154305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543050"/>
                  </a:lnTo>
                  <a:lnTo>
                    <a:pt x="0" y="15430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93" r="0" b="-93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-5400000">
            <a:off x="12565856" y="4564856"/>
            <a:ext cx="10287000" cy="1157287"/>
            <a:chOff x="0" y="0"/>
            <a:chExt cx="13716000" cy="1543050"/>
          </a:xfrm>
        </p:grpSpPr>
        <p:sp>
          <p:nvSpPr>
            <p:cNvPr name="Freeform 7" id="7"/>
            <p:cNvSpPr/>
            <p:nvPr/>
          </p:nvSpPr>
          <p:spPr>
            <a:xfrm flipH="true" flipV="true" rot="0">
              <a:off x="0" y="0"/>
              <a:ext cx="13716000" cy="1543050"/>
            </a:xfrm>
            <a:custGeom>
              <a:avLst/>
              <a:gdLst/>
              <a:ahLst/>
              <a:cxnLst/>
              <a:rect r="r" b="b" t="t" l="l"/>
              <a:pathLst>
                <a:path h="1543050" w="13716000">
                  <a:moveTo>
                    <a:pt x="13716000" y="1543050"/>
                  </a:moveTo>
                  <a:lnTo>
                    <a:pt x="0" y="1543050"/>
                  </a:lnTo>
                  <a:lnTo>
                    <a:pt x="0" y="0"/>
                  </a:lnTo>
                  <a:lnTo>
                    <a:pt x="13716000" y="0"/>
                  </a:lnTo>
                  <a:lnTo>
                    <a:pt x="13716000" y="1543050"/>
                  </a:lnTo>
                  <a:close/>
                </a:path>
              </a:pathLst>
            </a:custGeom>
            <a:blipFill>
              <a:blip r:embed="rId3"/>
              <a:stretch>
                <a:fillRect l="0" t="-93" r="0" b="-93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2052412" y="3815085"/>
            <a:ext cx="14089826" cy="5170990"/>
          </a:xfrm>
          <a:custGeom>
            <a:avLst/>
            <a:gdLst/>
            <a:ahLst/>
            <a:cxnLst/>
            <a:rect r="r" b="b" t="t" l="l"/>
            <a:pathLst>
              <a:path h="5170990" w="14089826">
                <a:moveTo>
                  <a:pt x="0" y="0"/>
                </a:moveTo>
                <a:lnTo>
                  <a:pt x="14089826" y="0"/>
                </a:lnTo>
                <a:lnTo>
                  <a:pt x="14089826" y="5170990"/>
                </a:lnTo>
                <a:lnTo>
                  <a:pt x="0" y="51709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14" t="0" r="-14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5571167" y="2289413"/>
            <a:ext cx="7143834" cy="1423149"/>
          </a:xfrm>
          <a:custGeom>
            <a:avLst/>
            <a:gdLst/>
            <a:ahLst/>
            <a:cxnLst/>
            <a:rect r="r" b="b" t="t" l="l"/>
            <a:pathLst>
              <a:path h="1423149" w="7143834">
                <a:moveTo>
                  <a:pt x="0" y="0"/>
                </a:moveTo>
                <a:lnTo>
                  <a:pt x="7143834" y="0"/>
                </a:lnTo>
                <a:lnTo>
                  <a:pt x="7143834" y="1423149"/>
                </a:lnTo>
                <a:lnTo>
                  <a:pt x="0" y="142314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-130" r="0" b="-13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088564" y="1028700"/>
            <a:ext cx="1052232" cy="218338"/>
          </a:xfrm>
          <a:custGeom>
            <a:avLst/>
            <a:gdLst/>
            <a:ahLst/>
            <a:cxnLst/>
            <a:rect r="r" b="b" t="t" l="l"/>
            <a:pathLst>
              <a:path h="218338" w="1052232">
                <a:moveTo>
                  <a:pt x="0" y="0"/>
                </a:moveTo>
                <a:lnTo>
                  <a:pt x="1052232" y="0"/>
                </a:lnTo>
                <a:lnTo>
                  <a:pt x="1052232" y="218338"/>
                </a:lnTo>
                <a:lnTo>
                  <a:pt x="0" y="21833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70" t="0" r="-7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157288" y="298977"/>
            <a:ext cx="4139469" cy="560546"/>
            <a:chOff x="0" y="0"/>
            <a:chExt cx="5519293" cy="74739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519293" cy="747395"/>
            </a:xfrm>
            <a:custGeom>
              <a:avLst/>
              <a:gdLst/>
              <a:ahLst/>
              <a:cxnLst/>
              <a:rect r="r" b="b" t="t" l="l"/>
              <a:pathLst>
                <a:path h="747395" w="5519293">
                  <a:moveTo>
                    <a:pt x="0" y="0"/>
                  </a:moveTo>
                  <a:lnTo>
                    <a:pt x="5519293" y="0"/>
                  </a:lnTo>
                  <a:lnTo>
                    <a:pt x="5519293" y="747395"/>
                  </a:lnTo>
                  <a:lnTo>
                    <a:pt x="0" y="7473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0" t="-589" r="0" b="-589"/>
              </a:stretch>
            </a:blipFill>
          </p:spPr>
        </p:sp>
      </p:grpSp>
      <p:sp>
        <p:nvSpPr>
          <p:cNvPr name="Freeform 13" id="13"/>
          <p:cNvSpPr/>
          <p:nvPr/>
        </p:nvSpPr>
        <p:spPr>
          <a:xfrm flipH="false" flipV="false" rot="0">
            <a:off x="5163541" y="5696999"/>
            <a:ext cx="8504998" cy="1207406"/>
          </a:xfrm>
          <a:custGeom>
            <a:avLst/>
            <a:gdLst/>
            <a:ahLst/>
            <a:cxnLst/>
            <a:rect r="r" b="b" t="t" l="l"/>
            <a:pathLst>
              <a:path h="1207406" w="8504998">
                <a:moveTo>
                  <a:pt x="0" y="0"/>
                </a:moveTo>
                <a:lnTo>
                  <a:pt x="8504997" y="0"/>
                </a:lnTo>
                <a:lnTo>
                  <a:pt x="8504997" y="1207407"/>
                </a:lnTo>
                <a:lnTo>
                  <a:pt x="0" y="1207407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13789" t="-190629" r="-12612" b="-90629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-102745">
            <a:off x="5964620" y="2447004"/>
            <a:ext cx="6343934" cy="673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05"/>
              </a:lnSpc>
            </a:pPr>
            <a:r>
              <a:rPr lang="en-US" sz="3860">
                <a:solidFill>
                  <a:srgbClr val="FFFFFF"/>
                </a:solidFill>
                <a:latin typeface="Bisdak"/>
                <a:ea typeface="Bisdak"/>
                <a:cs typeface="Bisdak"/>
                <a:sym typeface="Bisdak"/>
              </a:rPr>
              <a:t>Hive</a:t>
            </a:r>
          </a:p>
        </p:txBody>
      </p:sp>
      <p:sp>
        <p:nvSpPr>
          <p:cNvPr name="TextBox 15" id="15"/>
          <p:cNvSpPr txBox="true"/>
          <p:nvPr/>
        </p:nvSpPr>
        <p:spPr>
          <a:xfrm rot="5400000">
            <a:off x="15720738" y="4988300"/>
            <a:ext cx="4588669" cy="6805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18"/>
              </a:lnSpc>
            </a:pPr>
            <a:r>
              <a:rPr lang="en-US" sz="3298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S25' Training Sessions 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668377" y="4389528"/>
            <a:ext cx="4200644" cy="563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17"/>
              </a:lnSpc>
              <a:spcBef>
                <a:spcPct val="0"/>
              </a:spcBef>
            </a:pPr>
            <a:r>
              <a:rPr lang="en-US" b="true" sz="3297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5</a:t>
            </a:r>
            <a:r>
              <a:rPr lang="en-US" b="true" sz="3297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– Save Data to Hive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3607976" y="7672650"/>
            <a:ext cx="10978697" cy="563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17"/>
              </a:lnSpc>
              <a:spcBef>
                <a:spcPct val="0"/>
              </a:spcBef>
            </a:pPr>
            <a:r>
              <a:rPr lang="en-US" b="true" sz="3297">
                <a:solidFill>
                  <a:srgbClr val="0065B4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put(key, value) : </a:t>
            </a:r>
            <a:r>
              <a:rPr lang="en-US" sz="3297">
                <a:solidFill>
                  <a:srgbClr val="0065B4"/>
                </a:solidFill>
                <a:latin typeface="Canva Sans"/>
                <a:ea typeface="Canva Sans"/>
                <a:cs typeface="Canva Sans"/>
                <a:sym typeface="Canva Sans"/>
              </a:rPr>
              <a:t>both key and value can be any type.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38888" r="0" b="-38888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-5400000">
            <a:off x="-4564856" y="4564856"/>
            <a:ext cx="10287000" cy="1157287"/>
            <a:chOff x="0" y="0"/>
            <a:chExt cx="13716000" cy="154305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3716000" cy="1543050"/>
            </a:xfrm>
            <a:custGeom>
              <a:avLst/>
              <a:gdLst/>
              <a:ahLst/>
              <a:cxnLst/>
              <a:rect r="r" b="b" t="t" l="l"/>
              <a:pathLst>
                <a:path h="154305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543050"/>
                  </a:lnTo>
                  <a:lnTo>
                    <a:pt x="0" y="15430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93" r="0" b="-93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-5400000">
            <a:off x="12565856" y="4564856"/>
            <a:ext cx="10287000" cy="1157287"/>
            <a:chOff x="0" y="0"/>
            <a:chExt cx="13716000" cy="1543050"/>
          </a:xfrm>
        </p:grpSpPr>
        <p:sp>
          <p:nvSpPr>
            <p:cNvPr name="Freeform 7" id="7"/>
            <p:cNvSpPr/>
            <p:nvPr/>
          </p:nvSpPr>
          <p:spPr>
            <a:xfrm flipH="true" flipV="true" rot="0">
              <a:off x="0" y="0"/>
              <a:ext cx="13716000" cy="1543050"/>
            </a:xfrm>
            <a:custGeom>
              <a:avLst/>
              <a:gdLst/>
              <a:ahLst/>
              <a:cxnLst/>
              <a:rect r="r" b="b" t="t" l="l"/>
              <a:pathLst>
                <a:path h="1543050" w="13716000">
                  <a:moveTo>
                    <a:pt x="13716000" y="1543050"/>
                  </a:moveTo>
                  <a:lnTo>
                    <a:pt x="0" y="1543050"/>
                  </a:lnTo>
                  <a:lnTo>
                    <a:pt x="0" y="0"/>
                  </a:lnTo>
                  <a:lnTo>
                    <a:pt x="13716000" y="0"/>
                  </a:lnTo>
                  <a:lnTo>
                    <a:pt x="13716000" y="1543050"/>
                  </a:lnTo>
                  <a:close/>
                </a:path>
              </a:pathLst>
            </a:custGeom>
            <a:blipFill>
              <a:blip r:embed="rId3"/>
              <a:stretch>
                <a:fillRect l="0" t="-93" r="0" b="-93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2052412" y="3815085"/>
            <a:ext cx="14089826" cy="5170990"/>
          </a:xfrm>
          <a:custGeom>
            <a:avLst/>
            <a:gdLst/>
            <a:ahLst/>
            <a:cxnLst/>
            <a:rect r="r" b="b" t="t" l="l"/>
            <a:pathLst>
              <a:path h="5170990" w="14089826">
                <a:moveTo>
                  <a:pt x="0" y="0"/>
                </a:moveTo>
                <a:lnTo>
                  <a:pt x="14089826" y="0"/>
                </a:lnTo>
                <a:lnTo>
                  <a:pt x="14089826" y="5170990"/>
                </a:lnTo>
                <a:lnTo>
                  <a:pt x="0" y="51709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14" t="0" r="-14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5571167" y="2289413"/>
            <a:ext cx="7143834" cy="1423149"/>
          </a:xfrm>
          <a:custGeom>
            <a:avLst/>
            <a:gdLst/>
            <a:ahLst/>
            <a:cxnLst/>
            <a:rect r="r" b="b" t="t" l="l"/>
            <a:pathLst>
              <a:path h="1423149" w="7143834">
                <a:moveTo>
                  <a:pt x="0" y="0"/>
                </a:moveTo>
                <a:lnTo>
                  <a:pt x="7143834" y="0"/>
                </a:lnTo>
                <a:lnTo>
                  <a:pt x="7143834" y="1423149"/>
                </a:lnTo>
                <a:lnTo>
                  <a:pt x="0" y="142314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-130" r="0" b="-13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088564" y="1028700"/>
            <a:ext cx="1052232" cy="218338"/>
          </a:xfrm>
          <a:custGeom>
            <a:avLst/>
            <a:gdLst/>
            <a:ahLst/>
            <a:cxnLst/>
            <a:rect r="r" b="b" t="t" l="l"/>
            <a:pathLst>
              <a:path h="218338" w="1052232">
                <a:moveTo>
                  <a:pt x="0" y="0"/>
                </a:moveTo>
                <a:lnTo>
                  <a:pt x="1052232" y="0"/>
                </a:lnTo>
                <a:lnTo>
                  <a:pt x="1052232" y="218338"/>
                </a:lnTo>
                <a:lnTo>
                  <a:pt x="0" y="21833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70" t="0" r="-7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157288" y="298977"/>
            <a:ext cx="4139469" cy="560546"/>
            <a:chOff x="0" y="0"/>
            <a:chExt cx="5519293" cy="74739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519293" cy="747395"/>
            </a:xfrm>
            <a:custGeom>
              <a:avLst/>
              <a:gdLst/>
              <a:ahLst/>
              <a:cxnLst/>
              <a:rect r="r" b="b" t="t" l="l"/>
              <a:pathLst>
                <a:path h="747395" w="5519293">
                  <a:moveTo>
                    <a:pt x="0" y="0"/>
                  </a:moveTo>
                  <a:lnTo>
                    <a:pt x="5519293" y="0"/>
                  </a:lnTo>
                  <a:lnTo>
                    <a:pt x="5519293" y="747395"/>
                  </a:lnTo>
                  <a:lnTo>
                    <a:pt x="0" y="7473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0" t="-589" r="0" b="-589"/>
              </a:stretch>
            </a:blipFill>
          </p:spPr>
        </p:sp>
      </p:grpSp>
      <p:sp>
        <p:nvSpPr>
          <p:cNvPr name="Freeform 13" id="13"/>
          <p:cNvSpPr/>
          <p:nvPr/>
        </p:nvSpPr>
        <p:spPr>
          <a:xfrm flipH="false" flipV="false" rot="0">
            <a:off x="4635475" y="5467704"/>
            <a:ext cx="9282050" cy="1865752"/>
          </a:xfrm>
          <a:custGeom>
            <a:avLst/>
            <a:gdLst/>
            <a:ahLst/>
            <a:cxnLst/>
            <a:rect r="r" b="b" t="t" l="l"/>
            <a:pathLst>
              <a:path h="1865752" w="9282050">
                <a:moveTo>
                  <a:pt x="0" y="0"/>
                </a:moveTo>
                <a:lnTo>
                  <a:pt x="9282049" y="0"/>
                </a:lnTo>
                <a:lnTo>
                  <a:pt x="9282049" y="1865752"/>
                </a:lnTo>
                <a:lnTo>
                  <a:pt x="0" y="186575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11215" t="-115651" r="-10808" b="-57827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-102745">
            <a:off x="5964620" y="2447004"/>
            <a:ext cx="6343934" cy="673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05"/>
              </a:lnSpc>
            </a:pPr>
            <a:r>
              <a:rPr lang="en-US" sz="3860">
                <a:solidFill>
                  <a:srgbClr val="FFFFFF"/>
                </a:solidFill>
                <a:latin typeface="Bisdak"/>
                <a:ea typeface="Bisdak"/>
                <a:cs typeface="Bisdak"/>
                <a:sym typeface="Bisdak"/>
              </a:rPr>
              <a:t>Hive</a:t>
            </a:r>
          </a:p>
        </p:txBody>
      </p:sp>
      <p:sp>
        <p:nvSpPr>
          <p:cNvPr name="TextBox 15" id="15"/>
          <p:cNvSpPr txBox="true"/>
          <p:nvPr/>
        </p:nvSpPr>
        <p:spPr>
          <a:xfrm rot="5400000">
            <a:off x="15720738" y="4988300"/>
            <a:ext cx="4588669" cy="6805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18"/>
              </a:lnSpc>
            </a:pPr>
            <a:r>
              <a:rPr lang="en-US" sz="3298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S25' Training Sessions 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604857" y="4177107"/>
            <a:ext cx="4923592" cy="563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17"/>
              </a:lnSpc>
              <a:spcBef>
                <a:spcPct val="0"/>
              </a:spcBef>
            </a:pPr>
            <a:r>
              <a:rPr lang="en-US" b="true" sz="3297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6</a:t>
            </a:r>
            <a:r>
              <a:rPr lang="en-US" b="true" sz="3297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– Read Data from Hive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5296757" y="7800181"/>
            <a:ext cx="7351344" cy="563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17"/>
              </a:lnSpc>
              <a:spcBef>
                <a:spcPct val="0"/>
              </a:spcBef>
            </a:pPr>
            <a:r>
              <a:rPr lang="en-US" b="true" sz="3297">
                <a:solidFill>
                  <a:srgbClr val="0065B4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Returns null if the key doesn’t exist.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38888" r="0" b="-38888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-5400000">
            <a:off x="-4564856" y="4564856"/>
            <a:ext cx="10287000" cy="1157287"/>
            <a:chOff x="0" y="0"/>
            <a:chExt cx="13716000" cy="154305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3716000" cy="1543050"/>
            </a:xfrm>
            <a:custGeom>
              <a:avLst/>
              <a:gdLst/>
              <a:ahLst/>
              <a:cxnLst/>
              <a:rect r="r" b="b" t="t" l="l"/>
              <a:pathLst>
                <a:path h="154305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543050"/>
                  </a:lnTo>
                  <a:lnTo>
                    <a:pt x="0" y="15430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93" r="0" b="-93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-5400000">
            <a:off x="12565856" y="4564856"/>
            <a:ext cx="10287000" cy="1157287"/>
            <a:chOff x="0" y="0"/>
            <a:chExt cx="13716000" cy="1543050"/>
          </a:xfrm>
        </p:grpSpPr>
        <p:sp>
          <p:nvSpPr>
            <p:cNvPr name="Freeform 7" id="7"/>
            <p:cNvSpPr/>
            <p:nvPr/>
          </p:nvSpPr>
          <p:spPr>
            <a:xfrm flipH="true" flipV="true" rot="0">
              <a:off x="0" y="0"/>
              <a:ext cx="13716000" cy="1543050"/>
            </a:xfrm>
            <a:custGeom>
              <a:avLst/>
              <a:gdLst/>
              <a:ahLst/>
              <a:cxnLst/>
              <a:rect r="r" b="b" t="t" l="l"/>
              <a:pathLst>
                <a:path h="1543050" w="13716000">
                  <a:moveTo>
                    <a:pt x="13716000" y="1543050"/>
                  </a:moveTo>
                  <a:lnTo>
                    <a:pt x="0" y="1543050"/>
                  </a:lnTo>
                  <a:lnTo>
                    <a:pt x="0" y="0"/>
                  </a:lnTo>
                  <a:lnTo>
                    <a:pt x="13716000" y="0"/>
                  </a:lnTo>
                  <a:lnTo>
                    <a:pt x="13716000" y="1543050"/>
                  </a:lnTo>
                  <a:close/>
                </a:path>
              </a:pathLst>
            </a:custGeom>
            <a:blipFill>
              <a:blip r:embed="rId3"/>
              <a:stretch>
                <a:fillRect l="0" t="-93" r="0" b="-93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2052412" y="3815085"/>
            <a:ext cx="14089826" cy="5170990"/>
          </a:xfrm>
          <a:custGeom>
            <a:avLst/>
            <a:gdLst/>
            <a:ahLst/>
            <a:cxnLst/>
            <a:rect r="r" b="b" t="t" l="l"/>
            <a:pathLst>
              <a:path h="5170990" w="14089826">
                <a:moveTo>
                  <a:pt x="0" y="0"/>
                </a:moveTo>
                <a:lnTo>
                  <a:pt x="14089826" y="0"/>
                </a:lnTo>
                <a:lnTo>
                  <a:pt x="14089826" y="5170990"/>
                </a:lnTo>
                <a:lnTo>
                  <a:pt x="0" y="51709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14" t="0" r="-14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5571167" y="2289413"/>
            <a:ext cx="7143834" cy="1423149"/>
          </a:xfrm>
          <a:custGeom>
            <a:avLst/>
            <a:gdLst/>
            <a:ahLst/>
            <a:cxnLst/>
            <a:rect r="r" b="b" t="t" l="l"/>
            <a:pathLst>
              <a:path h="1423149" w="7143834">
                <a:moveTo>
                  <a:pt x="0" y="0"/>
                </a:moveTo>
                <a:lnTo>
                  <a:pt x="7143834" y="0"/>
                </a:lnTo>
                <a:lnTo>
                  <a:pt x="7143834" y="1423149"/>
                </a:lnTo>
                <a:lnTo>
                  <a:pt x="0" y="142314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-130" r="0" b="-13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088564" y="1028700"/>
            <a:ext cx="1052232" cy="218338"/>
          </a:xfrm>
          <a:custGeom>
            <a:avLst/>
            <a:gdLst/>
            <a:ahLst/>
            <a:cxnLst/>
            <a:rect r="r" b="b" t="t" l="l"/>
            <a:pathLst>
              <a:path h="218338" w="1052232">
                <a:moveTo>
                  <a:pt x="0" y="0"/>
                </a:moveTo>
                <a:lnTo>
                  <a:pt x="1052232" y="0"/>
                </a:lnTo>
                <a:lnTo>
                  <a:pt x="1052232" y="218338"/>
                </a:lnTo>
                <a:lnTo>
                  <a:pt x="0" y="21833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70" t="0" r="-7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157288" y="298977"/>
            <a:ext cx="4139469" cy="560546"/>
            <a:chOff x="0" y="0"/>
            <a:chExt cx="5519293" cy="74739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519293" cy="747395"/>
            </a:xfrm>
            <a:custGeom>
              <a:avLst/>
              <a:gdLst/>
              <a:ahLst/>
              <a:cxnLst/>
              <a:rect r="r" b="b" t="t" l="l"/>
              <a:pathLst>
                <a:path h="747395" w="5519293">
                  <a:moveTo>
                    <a:pt x="0" y="0"/>
                  </a:moveTo>
                  <a:lnTo>
                    <a:pt x="5519293" y="0"/>
                  </a:lnTo>
                  <a:lnTo>
                    <a:pt x="5519293" y="747395"/>
                  </a:lnTo>
                  <a:lnTo>
                    <a:pt x="0" y="7473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0" t="-589" r="0" b="-589"/>
              </a:stretch>
            </a:blipFill>
          </p:spPr>
        </p:sp>
      </p:grpSp>
      <p:sp>
        <p:nvSpPr>
          <p:cNvPr name="Freeform 13" id="13"/>
          <p:cNvSpPr/>
          <p:nvPr/>
        </p:nvSpPr>
        <p:spPr>
          <a:xfrm flipH="false" flipV="false" rot="0">
            <a:off x="11132573" y="4441187"/>
            <a:ext cx="5009665" cy="4272164"/>
          </a:xfrm>
          <a:custGeom>
            <a:avLst/>
            <a:gdLst/>
            <a:ahLst/>
            <a:cxnLst/>
            <a:rect r="r" b="b" t="t" l="l"/>
            <a:pathLst>
              <a:path h="4272164" w="5009665">
                <a:moveTo>
                  <a:pt x="0" y="0"/>
                </a:moveTo>
                <a:lnTo>
                  <a:pt x="5009665" y="0"/>
                </a:lnTo>
                <a:lnTo>
                  <a:pt x="5009665" y="4272164"/>
                </a:lnTo>
                <a:lnTo>
                  <a:pt x="0" y="4272164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13476" t="-17121" r="-14827" b="-17914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-102745">
            <a:off x="5964620" y="2447004"/>
            <a:ext cx="6343934" cy="673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05"/>
              </a:lnSpc>
            </a:pPr>
            <a:r>
              <a:rPr lang="en-US" sz="3860">
                <a:solidFill>
                  <a:srgbClr val="FFFFFF"/>
                </a:solidFill>
                <a:latin typeface="Bisdak"/>
                <a:ea typeface="Bisdak"/>
                <a:cs typeface="Bisdak"/>
                <a:sym typeface="Bisdak"/>
              </a:rPr>
              <a:t>initstate</a:t>
            </a:r>
          </a:p>
        </p:txBody>
      </p:sp>
      <p:sp>
        <p:nvSpPr>
          <p:cNvPr name="TextBox 15" id="15"/>
          <p:cNvSpPr txBox="true"/>
          <p:nvPr/>
        </p:nvSpPr>
        <p:spPr>
          <a:xfrm rot="5400000">
            <a:off x="15720738" y="4988300"/>
            <a:ext cx="4588669" cy="6805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18"/>
              </a:lnSpc>
            </a:pPr>
            <a:r>
              <a:rPr lang="en-US" sz="3298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S25' Training Sessions 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364316" y="4684112"/>
            <a:ext cx="8436957" cy="18931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6"/>
              </a:lnSpc>
              <a:spcBef>
                <a:spcPct val="0"/>
              </a:spcBef>
            </a:pPr>
            <a:r>
              <a:rPr lang="en-US" b="true" sz="3604">
                <a:solidFill>
                  <a:srgbClr val="0065B4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initState </a:t>
            </a:r>
            <a:r>
              <a:rPr lang="en-US" sz="3604">
                <a:solidFill>
                  <a:srgbClr val="0065B4"/>
                </a:solidFill>
                <a:latin typeface="Canva Sans"/>
                <a:ea typeface="Canva Sans"/>
                <a:cs typeface="Canva Sans"/>
                <a:sym typeface="Canva Sans"/>
              </a:rPr>
              <a:t>(Widget initialization)</a:t>
            </a:r>
          </a:p>
          <a:p>
            <a:pPr algn="l" marL="778156" indent="-389078" lvl="1">
              <a:lnSpc>
                <a:spcPts val="5046"/>
              </a:lnSpc>
              <a:buFont typeface="Arial"/>
              <a:buChar char="•"/>
            </a:pPr>
            <a:r>
              <a:rPr lang="en-US" sz="360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Called before the widget builds.</a:t>
            </a:r>
          </a:p>
          <a:p>
            <a:pPr algn="l" marL="778156" indent="-389078" lvl="1">
              <a:lnSpc>
                <a:spcPts val="5046"/>
              </a:lnSpc>
              <a:buFont typeface="Arial"/>
              <a:buChar char="•"/>
            </a:pPr>
            <a:r>
              <a:rPr lang="en-US" sz="360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Good place to load data from Hive.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38888" r="0" b="-38888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-5400000">
            <a:off x="-4564856" y="4564856"/>
            <a:ext cx="10287000" cy="1157287"/>
            <a:chOff x="0" y="0"/>
            <a:chExt cx="13716000" cy="154305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3716000" cy="1543050"/>
            </a:xfrm>
            <a:custGeom>
              <a:avLst/>
              <a:gdLst/>
              <a:ahLst/>
              <a:cxnLst/>
              <a:rect r="r" b="b" t="t" l="l"/>
              <a:pathLst>
                <a:path h="154305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543050"/>
                  </a:lnTo>
                  <a:lnTo>
                    <a:pt x="0" y="15430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93" r="0" b="-93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-5400000">
            <a:off x="12565856" y="4564856"/>
            <a:ext cx="10287000" cy="1157287"/>
            <a:chOff x="0" y="0"/>
            <a:chExt cx="13716000" cy="1543050"/>
          </a:xfrm>
        </p:grpSpPr>
        <p:sp>
          <p:nvSpPr>
            <p:cNvPr name="Freeform 7" id="7"/>
            <p:cNvSpPr/>
            <p:nvPr/>
          </p:nvSpPr>
          <p:spPr>
            <a:xfrm flipH="true" flipV="true" rot="0">
              <a:off x="0" y="0"/>
              <a:ext cx="13716000" cy="1543050"/>
            </a:xfrm>
            <a:custGeom>
              <a:avLst/>
              <a:gdLst/>
              <a:ahLst/>
              <a:cxnLst/>
              <a:rect r="r" b="b" t="t" l="l"/>
              <a:pathLst>
                <a:path h="1543050" w="13716000">
                  <a:moveTo>
                    <a:pt x="13716000" y="1543050"/>
                  </a:moveTo>
                  <a:lnTo>
                    <a:pt x="0" y="1543050"/>
                  </a:lnTo>
                  <a:lnTo>
                    <a:pt x="0" y="0"/>
                  </a:lnTo>
                  <a:lnTo>
                    <a:pt x="13716000" y="0"/>
                  </a:lnTo>
                  <a:lnTo>
                    <a:pt x="13716000" y="1543050"/>
                  </a:lnTo>
                  <a:close/>
                </a:path>
              </a:pathLst>
            </a:custGeom>
            <a:blipFill>
              <a:blip r:embed="rId3"/>
              <a:stretch>
                <a:fillRect l="0" t="-93" r="0" b="-93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2052412" y="3815085"/>
            <a:ext cx="14089826" cy="5170990"/>
          </a:xfrm>
          <a:custGeom>
            <a:avLst/>
            <a:gdLst/>
            <a:ahLst/>
            <a:cxnLst/>
            <a:rect r="r" b="b" t="t" l="l"/>
            <a:pathLst>
              <a:path h="5170990" w="14089826">
                <a:moveTo>
                  <a:pt x="0" y="0"/>
                </a:moveTo>
                <a:lnTo>
                  <a:pt x="14089826" y="0"/>
                </a:lnTo>
                <a:lnTo>
                  <a:pt x="14089826" y="5170990"/>
                </a:lnTo>
                <a:lnTo>
                  <a:pt x="0" y="51709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14" t="0" r="-14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5571167" y="2289413"/>
            <a:ext cx="7143834" cy="1423149"/>
          </a:xfrm>
          <a:custGeom>
            <a:avLst/>
            <a:gdLst/>
            <a:ahLst/>
            <a:cxnLst/>
            <a:rect r="r" b="b" t="t" l="l"/>
            <a:pathLst>
              <a:path h="1423149" w="7143834">
                <a:moveTo>
                  <a:pt x="0" y="0"/>
                </a:moveTo>
                <a:lnTo>
                  <a:pt x="7143834" y="0"/>
                </a:lnTo>
                <a:lnTo>
                  <a:pt x="7143834" y="1423149"/>
                </a:lnTo>
                <a:lnTo>
                  <a:pt x="0" y="142314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-130" r="0" b="-13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088564" y="1028700"/>
            <a:ext cx="1052232" cy="218338"/>
          </a:xfrm>
          <a:custGeom>
            <a:avLst/>
            <a:gdLst/>
            <a:ahLst/>
            <a:cxnLst/>
            <a:rect r="r" b="b" t="t" l="l"/>
            <a:pathLst>
              <a:path h="218338" w="1052232">
                <a:moveTo>
                  <a:pt x="0" y="0"/>
                </a:moveTo>
                <a:lnTo>
                  <a:pt x="1052232" y="0"/>
                </a:lnTo>
                <a:lnTo>
                  <a:pt x="1052232" y="218338"/>
                </a:lnTo>
                <a:lnTo>
                  <a:pt x="0" y="21833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70" t="0" r="-7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157288" y="298977"/>
            <a:ext cx="4139469" cy="560546"/>
            <a:chOff x="0" y="0"/>
            <a:chExt cx="5519293" cy="74739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519293" cy="747395"/>
            </a:xfrm>
            <a:custGeom>
              <a:avLst/>
              <a:gdLst/>
              <a:ahLst/>
              <a:cxnLst/>
              <a:rect r="r" b="b" t="t" l="l"/>
              <a:pathLst>
                <a:path h="747395" w="5519293">
                  <a:moveTo>
                    <a:pt x="0" y="0"/>
                  </a:moveTo>
                  <a:lnTo>
                    <a:pt x="5519293" y="0"/>
                  </a:lnTo>
                  <a:lnTo>
                    <a:pt x="5519293" y="747395"/>
                  </a:lnTo>
                  <a:lnTo>
                    <a:pt x="0" y="7473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0" t="-589" r="0" b="-589"/>
              </a:stretch>
            </a:blipFill>
          </p:spPr>
        </p:sp>
      </p:grpSp>
      <p:sp>
        <p:nvSpPr>
          <p:cNvPr name="Freeform 13" id="13"/>
          <p:cNvSpPr/>
          <p:nvPr/>
        </p:nvSpPr>
        <p:spPr>
          <a:xfrm flipH="false" flipV="false" rot="0">
            <a:off x="9514290" y="5535494"/>
            <a:ext cx="5940563" cy="4174841"/>
          </a:xfrm>
          <a:custGeom>
            <a:avLst/>
            <a:gdLst/>
            <a:ahLst/>
            <a:cxnLst/>
            <a:rect r="r" b="b" t="t" l="l"/>
            <a:pathLst>
              <a:path h="4174841" w="5940563">
                <a:moveTo>
                  <a:pt x="0" y="0"/>
                </a:moveTo>
                <a:lnTo>
                  <a:pt x="5940563" y="0"/>
                </a:lnTo>
                <a:lnTo>
                  <a:pt x="5940563" y="4174842"/>
                </a:lnTo>
                <a:lnTo>
                  <a:pt x="0" y="417484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13262" t="-16771" r="-13262" b="-1941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-102745">
            <a:off x="5964620" y="2447004"/>
            <a:ext cx="6343934" cy="673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05"/>
              </a:lnSpc>
            </a:pPr>
            <a:r>
              <a:rPr lang="en-US" sz="3860">
                <a:solidFill>
                  <a:srgbClr val="FFFFFF"/>
                </a:solidFill>
                <a:latin typeface="Bisdak"/>
                <a:ea typeface="Bisdak"/>
                <a:cs typeface="Bisdak"/>
                <a:sym typeface="Bisdak"/>
              </a:rPr>
              <a:t>dispose</a:t>
            </a:r>
          </a:p>
        </p:txBody>
      </p:sp>
      <p:sp>
        <p:nvSpPr>
          <p:cNvPr name="TextBox 15" id="15"/>
          <p:cNvSpPr txBox="true"/>
          <p:nvPr/>
        </p:nvSpPr>
        <p:spPr>
          <a:xfrm rot="5400000">
            <a:off x="15720738" y="4988300"/>
            <a:ext cx="4588669" cy="6805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18"/>
              </a:lnSpc>
            </a:pPr>
            <a:r>
              <a:rPr lang="en-US" sz="3298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S25' Training Sessions 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334399" y="4097211"/>
            <a:ext cx="12456305" cy="1231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43"/>
              </a:lnSpc>
              <a:spcBef>
                <a:spcPct val="0"/>
              </a:spcBef>
            </a:pPr>
            <a:r>
              <a:rPr lang="en-US" sz="353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Clean up resources</a:t>
            </a:r>
          </a:p>
          <a:p>
            <a:pPr algn="l">
              <a:lnSpc>
                <a:spcPts val="4943"/>
              </a:lnSpc>
              <a:spcBef>
                <a:spcPct val="0"/>
              </a:spcBef>
            </a:pPr>
            <a:r>
              <a:rPr lang="en-US" sz="353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Required when using controllers, focus nodes, or streams.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614680" y="6671605"/>
            <a:ext cx="5953315" cy="688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31"/>
              </a:lnSpc>
              <a:spcBef>
                <a:spcPct val="0"/>
              </a:spcBef>
            </a:pPr>
            <a:r>
              <a:rPr lang="en-US" b="true" sz="4021">
                <a:solidFill>
                  <a:srgbClr val="0065B4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Prevents memory leaks.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38888" r="0" b="-38888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4134397" y="3501256"/>
            <a:ext cx="10019205" cy="2429106"/>
          </a:xfrm>
          <a:custGeom>
            <a:avLst/>
            <a:gdLst/>
            <a:ahLst/>
            <a:cxnLst/>
            <a:rect r="r" b="b" t="t" l="l"/>
            <a:pathLst>
              <a:path h="2429106" w="10019205">
                <a:moveTo>
                  <a:pt x="0" y="0"/>
                </a:moveTo>
                <a:lnTo>
                  <a:pt x="10019205" y="0"/>
                </a:lnTo>
                <a:lnTo>
                  <a:pt x="10019205" y="2429106"/>
                </a:lnTo>
                <a:lnTo>
                  <a:pt x="0" y="242910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-185" r="0" b="-185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328656" y="3665256"/>
            <a:ext cx="7630688" cy="21654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05"/>
              </a:lnSpc>
            </a:pPr>
            <a:r>
              <a:rPr lang="en-US" sz="3860">
                <a:solidFill>
                  <a:srgbClr val="FFFFFF"/>
                </a:solidFill>
                <a:latin typeface="Bisdak"/>
                <a:ea typeface="Bisdak"/>
                <a:cs typeface="Bisdak"/>
                <a:sym typeface="Bisdak"/>
              </a:rPr>
              <a:t>tHANK YOU </a:t>
            </a:r>
          </a:p>
          <a:p>
            <a:pPr algn="ctr">
              <a:lnSpc>
                <a:spcPts val="5405"/>
              </a:lnSpc>
            </a:pPr>
          </a:p>
          <a:p>
            <a:pPr algn="ctr">
              <a:lnSpc>
                <a:spcPts val="5405"/>
              </a:lnSpc>
            </a:pPr>
            <a:r>
              <a:rPr lang="en-US" sz="3860">
                <a:solidFill>
                  <a:srgbClr val="FFFFFF"/>
                </a:solidFill>
                <a:latin typeface="Bisdak"/>
                <a:ea typeface="Bisdak"/>
                <a:cs typeface="Bisdak"/>
                <a:sym typeface="Bisdak"/>
              </a:rPr>
              <a:t>SEE YOU NEXT TIME </a:t>
            </a:r>
          </a:p>
        </p:txBody>
      </p:sp>
      <p:grpSp>
        <p:nvGrpSpPr>
          <p:cNvPr name="Group 6" id="6"/>
          <p:cNvGrpSpPr/>
          <p:nvPr/>
        </p:nvGrpSpPr>
        <p:grpSpPr>
          <a:xfrm rot="-5400000">
            <a:off x="-4564856" y="4564856"/>
            <a:ext cx="10287000" cy="1157287"/>
            <a:chOff x="0" y="0"/>
            <a:chExt cx="13716000" cy="154305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3716000" cy="1543050"/>
            </a:xfrm>
            <a:custGeom>
              <a:avLst/>
              <a:gdLst/>
              <a:ahLst/>
              <a:cxnLst/>
              <a:rect r="r" b="b" t="t" l="l"/>
              <a:pathLst>
                <a:path h="154305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543050"/>
                  </a:lnTo>
                  <a:lnTo>
                    <a:pt x="0" y="15430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-93" r="0" b="-93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-5400000">
            <a:off x="12565856" y="4564856"/>
            <a:ext cx="10287000" cy="1157287"/>
            <a:chOff x="0" y="0"/>
            <a:chExt cx="13716000" cy="1543050"/>
          </a:xfrm>
        </p:grpSpPr>
        <p:sp>
          <p:nvSpPr>
            <p:cNvPr name="Freeform 9" id="9"/>
            <p:cNvSpPr/>
            <p:nvPr/>
          </p:nvSpPr>
          <p:spPr>
            <a:xfrm flipH="true" flipV="true" rot="0">
              <a:off x="0" y="0"/>
              <a:ext cx="13716000" cy="1543050"/>
            </a:xfrm>
            <a:custGeom>
              <a:avLst/>
              <a:gdLst/>
              <a:ahLst/>
              <a:cxnLst/>
              <a:rect r="r" b="b" t="t" l="l"/>
              <a:pathLst>
                <a:path h="1543050" w="13716000">
                  <a:moveTo>
                    <a:pt x="13716000" y="1543050"/>
                  </a:moveTo>
                  <a:lnTo>
                    <a:pt x="0" y="1543050"/>
                  </a:lnTo>
                  <a:lnTo>
                    <a:pt x="0" y="0"/>
                  </a:lnTo>
                  <a:lnTo>
                    <a:pt x="13716000" y="0"/>
                  </a:lnTo>
                  <a:lnTo>
                    <a:pt x="13716000" y="1543050"/>
                  </a:lnTo>
                  <a:close/>
                </a:path>
              </a:pathLst>
            </a:custGeom>
            <a:blipFill>
              <a:blip r:embed="rId5"/>
              <a:stretch>
                <a:fillRect l="0" t="-93" r="0" b="-93"/>
              </a:stretch>
            </a:blip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2088564" y="1300364"/>
            <a:ext cx="1052232" cy="218338"/>
          </a:xfrm>
          <a:custGeom>
            <a:avLst/>
            <a:gdLst/>
            <a:ahLst/>
            <a:cxnLst/>
            <a:rect r="r" b="b" t="t" l="l"/>
            <a:pathLst>
              <a:path h="218338" w="1052232">
                <a:moveTo>
                  <a:pt x="0" y="0"/>
                </a:moveTo>
                <a:lnTo>
                  <a:pt x="1052232" y="0"/>
                </a:lnTo>
                <a:lnTo>
                  <a:pt x="1052232" y="218338"/>
                </a:lnTo>
                <a:lnTo>
                  <a:pt x="0" y="21833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70" t="0" r="-7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4904381" y="1300364"/>
            <a:ext cx="1052232" cy="218338"/>
          </a:xfrm>
          <a:custGeom>
            <a:avLst/>
            <a:gdLst/>
            <a:ahLst/>
            <a:cxnLst/>
            <a:rect r="r" b="b" t="t" l="l"/>
            <a:pathLst>
              <a:path h="218338" w="1052232">
                <a:moveTo>
                  <a:pt x="0" y="0"/>
                </a:moveTo>
                <a:lnTo>
                  <a:pt x="1052232" y="0"/>
                </a:lnTo>
                <a:lnTo>
                  <a:pt x="1052232" y="218338"/>
                </a:lnTo>
                <a:lnTo>
                  <a:pt x="0" y="21833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70" t="0" r="-7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1157288" y="298977"/>
            <a:ext cx="4139469" cy="560546"/>
            <a:chOff x="0" y="0"/>
            <a:chExt cx="5519293" cy="747395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5519293" cy="747395"/>
            </a:xfrm>
            <a:custGeom>
              <a:avLst/>
              <a:gdLst/>
              <a:ahLst/>
              <a:cxnLst/>
              <a:rect r="r" b="b" t="t" l="l"/>
              <a:pathLst>
                <a:path h="747395" w="5519293">
                  <a:moveTo>
                    <a:pt x="0" y="0"/>
                  </a:moveTo>
                  <a:lnTo>
                    <a:pt x="5519293" y="0"/>
                  </a:lnTo>
                  <a:lnTo>
                    <a:pt x="5519293" y="747395"/>
                  </a:lnTo>
                  <a:lnTo>
                    <a:pt x="0" y="7473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-589" r="0" b="-589"/>
              </a:stretch>
            </a:blipFill>
          </p:spPr>
        </p:sp>
      </p:grpSp>
      <p:sp>
        <p:nvSpPr>
          <p:cNvPr name="TextBox 14" id="14"/>
          <p:cNvSpPr txBox="true"/>
          <p:nvPr/>
        </p:nvSpPr>
        <p:spPr>
          <a:xfrm rot="5400000">
            <a:off x="15720738" y="4988300"/>
            <a:ext cx="4588669" cy="6805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18"/>
              </a:lnSpc>
            </a:pPr>
            <a:r>
              <a:rPr lang="en-US" sz="3298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S25' Training Sessions 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369196" y="1135791"/>
            <a:ext cx="8254408" cy="1601087"/>
          </a:xfrm>
          <a:custGeom>
            <a:avLst/>
            <a:gdLst/>
            <a:ahLst/>
            <a:cxnLst/>
            <a:rect r="r" b="b" t="t" l="l"/>
            <a:pathLst>
              <a:path h="1601087" w="8254408">
                <a:moveTo>
                  <a:pt x="0" y="0"/>
                </a:moveTo>
                <a:lnTo>
                  <a:pt x="8254408" y="0"/>
                </a:lnTo>
                <a:lnTo>
                  <a:pt x="8254408" y="1601087"/>
                </a:lnTo>
                <a:lnTo>
                  <a:pt x="0" y="16010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46" r="0" b="-24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844482" y="3404721"/>
            <a:ext cx="4296025" cy="2122319"/>
          </a:xfrm>
          <a:custGeom>
            <a:avLst/>
            <a:gdLst/>
            <a:ahLst/>
            <a:cxnLst/>
            <a:rect r="r" b="b" t="t" l="l"/>
            <a:pathLst>
              <a:path h="2122319" w="4296025">
                <a:moveTo>
                  <a:pt x="0" y="0"/>
                </a:moveTo>
                <a:lnTo>
                  <a:pt x="4296025" y="0"/>
                </a:lnTo>
                <a:lnTo>
                  <a:pt x="4296025" y="2122319"/>
                </a:lnTo>
                <a:lnTo>
                  <a:pt x="0" y="212231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66" t="0" r="-66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163318" y="3404721"/>
            <a:ext cx="4296025" cy="2122319"/>
          </a:xfrm>
          <a:custGeom>
            <a:avLst/>
            <a:gdLst/>
            <a:ahLst/>
            <a:cxnLst/>
            <a:rect r="r" b="b" t="t" l="l"/>
            <a:pathLst>
              <a:path h="2122319" w="4296025">
                <a:moveTo>
                  <a:pt x="0" y="0"/>
                </a:moveTo>
                <a:lnTo>
                  <a:pt x="4296025" y="0"/>
                </a:lnTo>
                <a:lnTo>
                  <a:pt x="4296025" y="2122319"/>
                </a:lnTo>
                <a:lnTo>
                  <a:pt x="0" y="212231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66" t="0" r="-66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10736165">
            <a:off x="10648708" y="7405627"/>
            <a:ext cx="834469" cy="351520"/>
          </a:xfrm>
          <a:custGeom>
            <a:avLst/>
            <a:gdLst/>
            <a:ahLst/>
            <a:cxnLst/>
            <a:rect r="r" b="b" t="t" l="l"/>
            <a:pathLst>
              <a:path h="351520" w="834469">
                <a:moveTo>
                  <a:pt x="0" y="0"/>
                </a:moveTo>
                <a:lnTo>
                  <a:pt x="834469" y="0"/>
                </a:lnTo>
                <a:lnTo>
                  <a:pt x="834469" y="351520"/>
                </a:lnTo>
                <a:lnTo>
                  <a:pt x="0" y="35152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23" t="0" r="-23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378632" y="4622821"/>
            <a:ext cx="541814" cy="228239"/>
          </a:xfrm>
          <a:custGeom>
            <a:avLst/>
            <a:gdLst/>
            <a:ahLst/>
            <a:cxnLst/>
            <a:rect r="r" b="b" t="t" l="l"/>
            <a:pathLst>
              <a:path h="228239" w="541814">
                <a:moveTo>
                  <a:pt x="0" y="0"/>
                </a:moveTo>
                <a:lnTo>
                  <a:pt x="541814" y="0"/>
                </a:lnTo>
                <a:lnTo>
                  <a:pt x="541814" y="228239"/>
                </a:lnTo>
                <a:lnTo>
                  <a:pt x="0" y="22823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23" t="0" r="-23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-5400000">
            <a:off x="-4426791" y="4433840"/>
            <a:ext cx="10279952" cy="1426369"/>
            <a:chOff x="0" y="0"/>
            <a:chExt cx="13706602" cy="190182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3706602" cy="1901825"/>
            </a:xfrm>
            <a:custGeom>
              <a:avLst/>
              <a:gdLst/>
              <a:ahLst/>
              <a:cxnLst/>
              <a:rect r="r" b="b" t="t" l="l"/>
              <a:pathLst>
                <a:path h="1901825" w="13706602">
                  <a:moveTo>
                    <a:pt x="0" y="0"/>
                  </a:moveTo>
                  <a:lnTo>
                    <a:pt x="13706602" y="0"/>
                  </a:lnTo>
                  <a:lnTo>
                    <a:pt x="13706602" y="1901825"/>
                  </a:lnTo>
                  <a:lnTo>
                    <a:pt x="0" y="19018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-312" r="0" b="-312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-5400000">
            <a:off x="12430796" y="4426824"/>
            <a:ext cx="10279952" cy="1426369"/>
            <a:chOff x="0" y="0"/>
            <a:chExt cx="13706602" cy="1901825"/>
          </a:xfrm>
        </p:grpSpPr>
        <p:sp>
          <p:nvSpPr>
            <p:cNvPr name="Freeform 10" id="10"/>
            <p:cNvSpPr/>
            <p:nvPr/>
          </p:nvSpPr>
          <p:spPr>
            <a:xfrm flipH="false" flipV="true" rot="0">
              <a:off x="0" y="0"/>
              <a:ext cx="13706602" cy="1901825"/>
            </a:xfrm>
            <a:custGeom>
              <a:avLst/>
              <a:gdLst/>
              <a:ahLst/>
              <a:cxnLst/>
              <a:rect r="r" b="b" t="t" l="l"/>
              <a:pathLst>
                <a:path h="1901825" w="13706602">
                  <a:moveTo>
                    <a:pt x="0" y="1901825"/>
                  </a:moveTo>
                  <a:lnTo>
                    <a:pt x="13706602" y="1901825"/>
                  </a:lnTo>
                  <a:lnTo>
                    <a:pt x="13706602" y="0"/>
                  </a:lnTo>
                  <a:lnTo>
                    <a:pt x="0" y="0"/>
                  </a:lnTo>
                  <a:lnTo>
                    <a:pt x="0" y="1901825"/>
                  </a:lnTo>
                  <a:close/>
                </a:path>
              </a:pathLst>
            </a:custGeom>
            <a:blipFill>
              <a:blip r:embed="rId8"/>
              <a:stretch>
                <a:fillRect l="0" t="-312" r="0" b="-312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426348" y="283982"/>
            <a:ext cx="4139469" cy="560546"/>
            <a:chOff x="0" y="0"/>
            <a:chExt cx="5519293" cy="74739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519293" cy="747395"/>
            </a:xfrm>
            <a:custGeom>
              <a:avLst/>
              <a:gdLst/>
              <a:ahLst/>
              <a:cxnLst/>
              <a:rect r="r" b="b" t="t" l="l"/>
              <a:pathLst>
                <a:path h="747395" w="5519293">
                  <a:moveTo>
                    <a:pt x="0" y="0"/>
                  </a:moveTo>
                  <a:lnTo>
                    <a:pt x="5519293" y="0"/>
                  </a:lnTo>
                  <a:lnTo>
                    <a:pt x="5519293" y="747395"/>
                  </a:lnTo>
                  <a:lnTo>
                    <a:pt x="0" y="7473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-589" r="0" b="-589"/>
              </a:stretch>
            </a:blipFill>
          </p:spPr>
        </p:sp>
      </p:grpSp>
      <p:sp>
        <p:nvSpPr>
          <p:cNvPr name="Freeform 13" id="13"/>
          <p:cNvSpPr/>
          <p:nvPr/>
        </p:nvSpPr>
        <p:spPr>
          <a:xfrm flipH="false" flipV="false" rot="0">
            <a:off x="12192768" y="3404721"/>
            <a:ext cx="3962475" cy="1957539"/>
          </a:xfrm>
          <a:custGeom>
            <a:avLst/>
            <a:gdLst/>
            <a:ahLst/>
            <a:cxnLst/>
            <a:rect r="r" b="b" t="t" l="l"/>
            <a:pathLst>
              <a:path h="1957539" w="3962475">
                <a:moveTo>
                  <a:pt x="0" y="0"/>
                </a:moveTo>
                <a:lnTo>
                  <a:pt x="3962475" y="0"/>
                </a:lnTo>
                <a:lnTo>
                  <a:pt x="3962475" y="1957538"/>
                </a:lnTo>
                <a:lnTo>
                  <a:pt x="0" y="19575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66" t="0" r="-66" b="0"/>
            </a:stretch>
          </a:blipFill>
        </p:spPr>
      </p:sp>
      <p:sp>
        <p:nvSpPr>
          <p:cNvPr name="Freeform 14" id="14"/>
          <p:cNvSpPr/>
          <p:nvPr/>
        </p:nvSpPr>
        <p:spPr>
          <a:xfrm flipH="true" flipV="false" rot="-5400000">
            <a:off x="15494351" y="5357712"/>
            <a:ext cx="1005225" cy="1229633"/>
          </a:xfrm>
          <a:custGeom>
            <a:avLst/>
            <a:gdLst/>
            <a:ahLst/>
            <a:cxnLst/>
            <a:rect r="r" b="b" t="t" l="l"/>
            <a:pathLst>
              <a:path h="1229633" w="1005225">
                <a:moveTo>
                  <a:pt x="1005225" y="0"/>
                </a:moveTo>
                <a:lnTo>
                  <a:pt x="0" y="0"/>
                </a:lnTo>
                <a:lnTo>
                  <a:pt x="0" y="1229633"/>
                </a:lnTo>
                <a:lnTo>
                  <a:pt x="1005225" y="1229633"/>
                </a:lnTo>
                <a:lnTo>
                  <a:pt x="1005225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-164" r="0" b="-164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5230279" y="1279989"/>
            <a:ext cx="8532242" cy="8207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05"/>
              </a:lnSpc>
            </a:pPr>
            <a:r>
              <a:rPr lang="en-US" sz="3860">
                <a:solidFill>
                  <a:srgbClr val="FFFFFF"/>
                </a:solidFill>
                <a:latin typeface="Bisdak"/>
                <a:ea typeface="Bisdak"/>
                <a:cs typeface="Bisdak"/>
                <a:sym typeface="Bisdak"/>
              </a:rPr>
              <a:t>Table of contenet 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439982" y="3805386"/>
            <a:ext cx="3105026" cy="10694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59"/>
              </a:lnSpc>
            </a:pPr>
            <a:r>
              <a:rPr lang="en-US" sz="2900">
                <a:solidFill>
                  <a:srgbClr val="0065B4"/>
                </a:solidFill>
                <a:latin typeface="Futura"/>
                <a:ea typeface="Futura"/>
                <a:cs typeface="Futura"/>
                <a:sym typeface="Futura"/>
              </a:rPr>
              <a:t>Intro To Local Data base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0">
            <a:off x="6636562" y="6582798"/>
            <a:ext cx="3962475" cy="1957539"/>
          </a:xfrm>
          <a:custGeom>
            <a:avLst/>
            <a:gdLst/>
            <a:ahLst/>
            <a:cxnLst/>
            <a:rect r="r" b="b" t="t" l="l"/>
            <a:pathLst>
              <a:path h="1957539" w="3962475">
                <a:moveTo>
                  <a:pt x="0" y="0"/>
                </a:moveTo>
                <a:lnTo>
                  <a:pt x="3962475" y="0"/>
                </a:lnTo>
                <a:lnTo>
                  <a:pt x="3962475" y="1957539"/>
                </a:lnTo>
                <a:lnTo>
                  <a:pt x="0" y="195753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66" t="0" r="-66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7065287" y="7313468"/>
            <a:ext cx="3105026" cy="5549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59"/>
              </a:lnSpc>
            </a:pPr>
            <a:r>
              <a:rPr lang="en-US" sz="2900" i="true">
                <a:solidFill>
                  <a:srgbClr val="0065B4"/>
                </a:solidFill>
                <a:latin typeface="Futura Italics"/>
                <a:ea typeface="Futura Italics"/>
                <a:cs typeface="Futura Italics"/>
                <a:sym typeface="Futura Italics"/>
              </a:rPr>
              <a:t>initstate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7591487" y="4181824"/>
            <a:ext cx="3105026" cy="5551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59"/>
              </a:lnSpc>
            </a:pPr>
            <a:r>
              <a:rPr lang="en-US" sz="2900">
                <a:solidFill>
                  <a:srgbClr val="0065B4"/>
                </a:solidFill>
                <a:latin typeface="Futura"/>
                <a:ea typeface="Futura"/>
                <a:cs typeface="Futura"/>
                <a:sym typeface="Futura"/>
              </a:rPr>
              <a:t>Form</a:t>
            </a:r>
          </a:p>
        </p:txBody>
      </p:sp>
      <p:sp>
        <p:nvSpPr>
          <p:cNvPr name="TextBox 20" id="20"/>
          <p:cNvSpPr txBox="true"/>
          <p:nvPr/>
        </p:nvSpPr>
        <p:spPr>
          <a:xfrm rot="5400000">
            <a:off x="15720738" y="4988300"/>
            <a:ext cx="4588669" cy="6805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18"/>
              </a:lnSpc>
            </a:pPr>
            <a:r>
              <a:rPr lang="en-US" sz="3298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S25' Training Sessions </a:t>
            </a:r>
          </a:p>
        </p:txBody>
      </p:sp>
      <p:sp>
        <p:nvSpPr>
          <p:cNvPr name="Freeform 21" id="21"/>
          <p:cNvSpPr/>
          <p:nvPr/>
        </p:nvSpPr>
        <p:spPr>
          <a:xfrm flipH="false" flipV="false" rot="0">
            <a:off x="11748503" y="6582798"/>
            <a:ext cx="3962475" cy="1957539"/>
          </a:xfrm>
          <a:custGeom>
            <a:avLst/>
            <a:gdLst/>
            <a:ahLst/>
            <a:cxnLst/>
            <a:rect r="r" b="b" t="t" l="l"/>
            <a:pathLst>
              <a:path h="1957539" w="3962475">
                <a:moveTo>
                  <a:pt x="0" y="0"/>
                </a:moveTo>
                <a:lnTo>
                  <a:pt x="3962475" y="0"/>
                </a:lnTo>
                <a:lnTo>
                  <a:pt x="3962475" y="1957539"/>
                </a:lnTo>
                <a:lnTo>
                  <a:pt x="0" y="195753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66" t="0" r="-66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12297767" y="7253497"/>
            <a:ext cx="2863947" cy="5113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43"/>
              </a:lnSpc>
            </a:pPr>
            <a:r>
              <a:rPr lang="en-US" sz="2674">
                <a:solidFill>
                  <a:srgbClr val="0065B4"/>
                </a:solidFill>
                <a:latin typeface="Futura"/>
                <a:ea typeface="Futura"/>
                <a:cs typeface="Futura"/>
                <a:sym typeface="Futura"/>
              </a:rPr>
              <a:t>ShowDialog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2552680" y="4111877"/>
            <a:ext cx="3242650" cy="584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38"/>
              </a:lnSpc>
            </a:pPr>
            <a:r>
              <a:rPr lang="en-US" sz="3028">
                <a:solidFill>
                  <a:srgbClr val="0065B4"/>
                </a:solidFill>
                <a:latin typeface="Futura"/>
                <a:ea typeface="Futura"/>
                <a:cs typeface="Futura"/>
                <a:sym typeface="Futura"/>
              </a:rPr>
              <a:t>Hive</a:t>
            </a:r>
          </a:p>
        </p:txBody>
      </p:sp>
      <p:sp>
        <p:nvSpPr>
          <p:cNvPr name="Freeform 24" id="24"/>
          <p:cNvSpPr/>
          <p:nvPr/>
        </p:nvSpPr>
        <p:spPr>
          <a:xfrm flipH="false" flipV="false" rot="0">
            <a:off x="1426348" y="6743875"/>
            <a:ext cx="3511484" cy="1734741"/>
          </a:xfrm>
          <a:custGeom>
            <a:avLst/>
            <a:gdLst/>
            <a:ahLst/>
            <a:cxnLst/>
            <a:rect r="r" b="b" t="t" l="l"/>
            <a:pathLst>
              <a:path h="1734741" w="3511484">
                <a:moveTo>
                  <a:pt x="0" y="0"/>
                </a:moveTo>
                <a:lnTo>
                  <a:pt x="3511484" y="0"/>
                </a:lnTo>
                <a:lnTo>
                  <a:pt x="3511484" y="1734740"/>
                </a:lnTo>
                <a:lnTo>
                  <a:pt x="0" y="17347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66" t="0" r="-66" b="0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1759560" y="7306577"/>
            <a:ext cx="2863947" cy="5113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43"/>
              </a:lnSpc>
            </a:pPr>
            <a:r>
              <a:rPr lang="en-US" sz="2674">
                <a:solidFill>
                  <a:srgbClr val="0065B4"/>
                </a:solidFill>
                <a:latin typeface="Futura"/>
                <a:ea typeface="Futura"/>
                <a:cs typeface="Futura"/>
                <a:sym typeface="Futura"/>
              </a:rPr>
              <a:t>Dispose</a:t>
            </a:r>
          </a:p>
        </p:txBody>
      </p:sp>
      <p:sp>
        <p:nvSpPr>
          <p:cNvPr name="Freeform 26" id="26"/>
          <p:cNvSpPr/>
          <p:nvPr/>
        </p:nvSpPr>
        <p:spPr>
          <a:xfrm flipH="false" flipV="false" rot="10736165">
            <a:off x="5274399" y="7435485"/>
            <a:ext cx="834469" cy="351520"/>
          </a:xfrm>
          <a:custGeom>
            <a:avLst/>
            <a:gdLst/>
            <a:ahLst/>
            <a:cxnLst/>
            <a:rect r="r" b="b" t="t" l="l"/>
            <a:pathLst>
              <a:path h="351520" w="834469">
                <a:moveTo>
                  <a:pt x="0" y="0"/>
                </a:moveTo>
                <a:lnTo>
                  <a:pt x="834469" y="0"/>
                </a:lnTo>
                <a:lnTo>
                  <a:pt x="834469" y="351520"/>
                </a:lnTo>
                <a:lnTo>
                  <a:pt x="0" y="35152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23" t="0" r="-23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11555149" y="4394582"/>
            <a:ext cx="541814" cy="228239"/>
          </a:xfrm>
          <a:custGeom>
            <a:avLst/>
            <a:gdLst/>
            <a:ahLst/>
            <a:cxnLst/>
            <a:rect r="r" b="b" t="t" l="l"/>
            <a:pathLst>
              <a:path h="228239" w="541814">
                <a:moveTo>
                  <a:pt x="0" y="0"/>
                </a:moveTo>
                <a:lnTo>
                  <a:pt x="541814" y="0"/>
                </a:lnTo>
                <a:lnTo>
                  <a:pt x="541814" y="228239"/>
                </a:lnTo>
                <a:lnTo>
                  <a:pt x="0" y="22823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23" t="0" r="-23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38888" r="0" b="-38888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-5400000">
            <a:off x="-4564856" y="4564856"/>
            <a:ext cx="10287000" cy="1157287"/>
            <a:chOff x="0" y="0"/>
            <a:chExt cx="13716000" cy="154305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3716000" cy="1543050"/>
            </a:xfrm>
            <a:custGeom>
              <a:avLst/>
              <a:gdLst/>
              <a:ahLst/>
              <a:cxnLst/>
              <a:rect r="r" b="b" t="t" l="l"/>
              <a:pathLst>
                <a:path h="154305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543050"/>
                  </a:lnTo>
                  <a:lnTo>
                    <a:pt x="0" y="15430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93" r="0" b="-93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-5400000">
            <a:off x="12565856" y="4564856"/>
            <a:ext cx="10287000" cy="1157287"/>
            <a:chOff x="0" y="0"/>
            <a:chExt cx="13716000" cy="1543050"/>
          </a:xfrm>
        </p:grpSpPr>
        <p:sp>
          <p:nvSpPr>
            <p:cNvPr name="Freeform 7" id="7"/>
            <p:cNvSpPr/>
            <p:nvPr/>
          </p:nvSpPr>
          <p:spPr>
            <a:xfrm flipH="true" flipV="true" rot="0">
              <a:off x="0" y="0"/>
              <a:ext cx="13716000" cy="1543050"/>
            </a:xfrm>
            <a:custGeom>
              <a:avLst/>
              <a:gdLst/>
              <a:ahLst/>
              <a:cxnLst/>
              <a:rect r="r" b="b" t="t" l="l"/>
              <a:pathLst>
                <a:path h="1543050" w="13716000">
                  <a:moveTo>
                    <a:pt x="13716000" y="1543050"/>
                  </a:moveTo>
                  <a:lnTo>
                    <a:pt x="0" y="1543050"/>
                  </a:lnTo>
                  <a:lnTo>
                    <a:pt x="0" y="0"/>
                  </a:lnTo>
                  <a:lnTo>
                    <a:pt x="13716000" y="0"/>
                  </a:lnTo>
                  <a:lnTo>
                    <a:pt x="13716000" y="1543050"/>
                  </a:lnTo>
                  <a:close/>
                </a:path>
              </a:pathLst>
            </a:custGeom>
            <a:blipFill>
              <a:blip r:embed="rId3"/>
              <a:stretch>
                <a:fillRect l="0" t="-93" r="0" b="-93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2052412" y="3815085"/>
            <a:ext cx="14089826" cy="5170990"/>
          </a:xfrm>
          <a:custGeom>
            <a:avLst/>
            <a:gdLst/>
            <a:ahLst/>
            <a:cxnLst/>
            <a:rect r="r" b="b" t="t" l="l"/>
            <a:pathLst>
              <a:path h="5170990" w="14089826">
                <a:moveTo>
                  <a:pt x="0" y="0"/>
                </a:moveTo>
                <a:lnTo>
                  <a:pt x="14089826" y="0"/>
                </a:lnTo>
                <a:lnTo>
                  <a:pt x="14089826" y="5170990"/>
                </a:lnTo>
                <a:lnTo>
                  <a:pt x="0" y="51709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14" t="0" r="-14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5571167" y="2289413"/>
            <a:ext cx="7143834" cy="1423149"/>
          </a:xfrm>
          <a:custGeom>
            <a:avLst/>
            <a:gdLst/>
            <a:ahLst/>
            <a:cxnLst/>
            <a:rect r="r" b="b" t="t" l="l"/>
            <a:pathLst>
              <a:path h="1423149" w="7143834">
                <a:moveTo>
                  <a:pt x="0" y="0"/>
                </a:moveTo>
                <a:lnTo>
                  <a:pt x="7143834" y="0"/>
                </a:lnTo>
                <a:lnTo>
                  <a:pt x="7143834" y="1423149"/>
                </a:lnTo>
                <a:lnTo>
                  <a:pt x="0" y="142314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-130" r="0" b="-13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088564" y="1028700"/>
            <a:ext cx="1052232" cy="218338"/>
          </a:xfrm>
          <a:custGeom>
            <a:avLst/>
            <a:gdLst/>
            <a:ahLst/>
            <a:cxnLst/>
            <a:rect r="r" b="b" t="t" l="l"/>
            <a:pathLst>
              <a:path h="218338" w="1052232">
                <a:moveTo>
                  <a:pt x="0" y="0"/>
                </a:moveTo>
                <a:lnTo>
                  <a:pt x="1052232" y="0"/>
                </a:lnTo>
                <a:lnTo>
                  <a:pt x="1052232" y="218338"/>
                </a:lnTo>
                <a:lnTo>
                  <a:pt x="0" y="21833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70" t="0" r="-7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157288" y="298977"/>
            <a:ext cx="4139469" cy="560546"/>
            <a:chOff x="0" y="0"/>
            <a:chExt cx="5519293" cy="74739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519293" cy="747395"/>
            </a:xfrm>
            <a:custGeom>
              <a:avLst/>
              <a:gdLst/>
              <a:ahLst/>
              <a:cxnLst/>
              <a:rect r="r" b="b" t="t" l="l"/>
              <a:pathLst>
                <a:path h="747395" w="5519293">
                  <a:moveTo>
                    <a:pt x="0" y="0"/>
                  </a:moveTo>
                  <a:lnTo>
                    <a:pt x="5519293" y="0"/>
                  </a:lnTo>
                  <a:lnTo>
                    <a:pt x="5519293" y="747395"/>
                  </a:lnTo>
                  <a:lnTo>
                    <a:pt x="0" y="7473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0" t="-589" r="0" b="-589"/>
              </a:stretch>
            </a:blipFill>
          </p:spPr>
        </p:sp>
      </p:grpSp>
      <p:sp>
        <p:nvSpPr>
          <p:cNvPr name="TextBox 13" id="13"/>
          <p:cNvSpPr txBox="true"/>
          <p:nvPr/>
        </p:nvSpPr>
        <p:spPr>
          <a:xfrm rot="-102745">
            <a:off x="5971718" y="2463544"/>
            <a:ext cx="6504792" cy="1112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39"/>
              </a:lnSpc>
            </a:pPr>
            <a:r>
              <a:rPr lang="en-US" sz="3170">
                <a:solidFill>
                  <a:srgbClr val="FFFFFF"/>
                </a:solidFill>
                <a:latin typeface="Bisdak"/>
                <a:ea typeface="Bisdak"/>
                <a:cs typeface="Bisdak"/>
                <a:sym typeface="Bisdak"/>
              </a:rPr>
              <a:t>Intro To Local D</a:t>
            </a:r>
            <a:r>
              <a:rPr lang="en-US" sz="3170">
                <a:solidFill>
                  <a:srgbClr val="FFFFFF"/>
                </a:solidFill>
                <a:latin typeface="Bisdak"/>
                <a:ea typeface="Bisdak"/>
                <a:cs typeface="Bisdak"/>
                <a:sym typeface="Bisdak"/>
              </a:rPr>
              <a:t>ata base</a:t>
            </a:r>
          </a:p>
        </p:txBody>
      </p:sp>
      <p:sp>
        <p:nvSpPr>
          <p:cNvPr name="TextBox 14" id="14"/>
          <p:cNvSpPr txBox="true"/>
          <p:nvPr/>
        </p:nvSpPr>
        <p:spPr>
          <a:xfrm rot="5400000">
            <a:off x="15720738" y="4988300"/>
            <a:ext cx="4588669" cy="6805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18"/>
              </a:lnSpc>
            </a:pPr>
            <a:r>
              <a:rPr lang="en-US" sz="3298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S25' Training Sessions 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389203" y="4836512"/>
            <a:ext cx="14053674" cy="2558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26"/>
              </a:lnSpc>
              <a:spcBef>
                <a:spcPct val="0"/>
              </a:spcBef>
            </a:pPr>
            <a:r>
              <a:rPr lang="en-US" b="true" sz="3161">
                <a:solidFill>
                  <a:srgbClr val="0065B4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 local database stores data on the user’s device, allowing the app to:</a:t>
            </a:r>
          </a:p>
          <a:p>
            <a:pPr algn="l">
              <a:lnSpc>
                <a:spcPts val="2605"/>
              </a:lnSpc>
              <a:spcBef>
                <a:spcPct val="0"/>
              </a:spcBef>
            </a:pPr>
          </a:p>
          <a:p>
            <a:pPr algn="l" marL="682469" indent="-341234" lvl="1">
              <a:lnSpc>
                <a:spcPts val="4426"/>
              </a:lnSpc>
              <a:buFont typeface="Arial"/>
              <a:buChar char="•"/>
            </a:pPr>
            <a:r>
              <a:rPr lang="en-US" sz="316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Work offline</a:t>
            </a:r>
          </a:p>
          <a:p>
            <a:pPr algn="l" marL="682469" indent="-341234" lvl="1">
              <a:lnSpc>
                <a:spcPts val="4426"/>
              </a:lnSpc>
              <a:buFont typeface="Arial"/>
              <a:buChar char="•"/>
            </a:pPr>
            <a:r>
              <a:rPr lang="en-US" sz="316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Retain user data after closing the app</a:t>
            </a:r>
          </a:p>
          <a:p>
            <a:pPr algn="l" marL="682469" indent="-341234" lvl="1">
              <a:lnSpc>
                <a:spcPts val="4426"/>
              </a:lnSpc>
              <a:buFont typeface="Arial"/>
              <a:buChar char="•"/>
            </a:pPr>
            <a:r>
              <a:rPr lang="en-US" sz="316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Quickly read/write small to medium-sized data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389203" y="7751203"/>
            <a:ext cx="13513433" cy="581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04"/>
              </a:lnSpc>
              <a:spcBef>
                <a:spcPct val="0"/>
              </a:spcBef>
            </a:pPr>
            <a:r>
              <a:rPr lang="en-US" sz="3360">
                <a:solidFill>
                  <a:srgbClr val="0065B4"/>
                </a:solidFill>
                <a:latin typeface="Canva Sans"/>
                <a:ea typeface="Canva Sans"/>
                <a:cs typeface="Canva Sans"/>
                <a:sym typeface="Canva Sans"/>
              </a:rPr>
              <a:t>One of The Most </a:t>
            </a:r>
            <a:r>
              <a:rPr lang="en-US" sz="3360">
                <a:solidFill>
                  <a:srgbClr val="0065B4"/>
                </a:solidFill>
                <a:latin typeface="Canva Sans"/>
                <a:ea typeface="Canva Sans"/>
                <a:cs typeface="Canva Sans"/>
                <a:sym typeface="Canva Sans"/>
              </a:rPr>
              <a:t>Popular Local Databases in Flutter is </a:t>
            </a:r>
            <a:r>
              <a:rPr lang="en-US" b="true" sz="3360" i="true">
                <a:solidFill>
                  <a:srgbClr val="0065B4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Hive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38888" r="0" b="-38888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-5400000">
            <a:off x="-4564856" y="4564856"/>
            <a:ext cx="10287000" cy="1157287"/>
            <a:chOff x="0" y="0"/>
            <a:chExt cx="13716000" cy="154305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3716000" cy="1543050"/>
            </a:xfrm>
            <a:custGeom>
              <a:avLst/>
              <a:gdLst/>
              <a:ahLst/>
              <a:cxnLst/>
              <a:rect r="r" b="b" t="t" l="l"/>
              <a:pathLst>
                <a:path h="154305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543050"/>
                  </a:lnTo>
                  <a:lnTo>
                    <a:pt x="0" y="15430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93" r="0" b="-93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-5400000">
            <a:off x="12565856" y="4564856"/>
            <a:ext cx="10287000" cy="1157287"/>
            <a:chOff x="0" y="0"/>
            <a:chExt cx="13716000" cy="1543050"/>
          </a:xfrm>
        </p:grpSpPr>
        <p:sp>
          <p:nvSpPr>
            <p:cNvPr name="Freeform 7" id="7"/>
            <p:cNvSpPr/>
            <p:nvPr/>
          </p:nvSpPr>
          <p:spPr>
            <a:xfrm flipH="true" flipV="true" rot="0">
              <a:off x="0" y="0"/>
              <a:ext cx="13716000" cy="1543050"/>
            </a:xfrm>
            <a:custGeom>
              <a:avLst/>
              <a:gdLst/>
              <a:ahLst/>
              <a:cxnLst/>
              <a:rect r="r" b="b" t="t" l="l"/>
              <a:pathLst>
                <a:path h="1543050" w="13716000">
                  <a:moveTo>
                    <a:pt x="13716000" y="1543050"/>
                  </a:moveTo>
                  <a:lnTo>
                    <a:pt x="0" y="1543050"/>
                  </a:lnTo>
                  <a:lnTo>
                    <a:pt x="0" y="0"/>
                  </a:lnTo>
                  <a:lnTo>
                    <a:pt x="13716000" y="0"/>
                  </a:lnTo>
                  <a:lnTo>
                    <a:pt x="13716000" y="1543050"/>
                  </a:lnTo>
                  <a:close/>
                </a:path>
              </a:pathLst>
            </a:custGeom>
            <a:blipFill>
              <a:blip r:embed="rId3"/>
              <a:stretch>
                <a:fillRect l="0" t="-93" r="0" b="-93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2052412" y="3815085"/>
            <a:ext cx="14089826" cy="5170990"/>
          </a:xfrm>
          <a:custGeom>
            <a:avLst/>
            <a:gdLst/>
            <a:ahLst/>
            <a:cxnLst/>
            <a:rect r="r" b="b" t="t" l="l"/>
            <a:pathLst>
              <a:path h="5170990" w="14089826">
                <a:moveTo>
                  <a:pt x="0" y="0"/>
                </a:moveTo>
                <a:lnTo>
                  <a:pt x="14089826" y="0"/>
                </a:lnTo>
                <a:lnTo>
                  <a:pt x="14089826" y="5170990"/>
                </a:lnTo>
                <a:lnTo>
                  <a:pt x="0" y="51709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14" t="0" r="-14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5571167" y="2289413"/>
            <a:ext cx="7143834" cy="1423149"/>
          </a:xfrm>
          <a:custGeom>
            <a:avLst/>
            <a:gdLst/>
            <a:ahLst/>
            <a:cxnLst/>
            <a:rect r="r" b="b" t="t" l="l"/>
            <a:pathLst>
              <a:path h="1423149" w="7143834">
                <a:moveTo>
                  <a:pt x="0" y="0"/>
                </a:moveTo>
                <a:lnTo>
                  <a:pt x="7143834" y="0"/>
                </a:lnTo>
                <a:lnTo>
                  <a:pt x="7143834" y="1423149"/>
                </a:lnTo>
                <a:lnTo>
                  <a:pt x="0" y="142314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-130" r="0" b="-13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088564" y="1028700"/>
            <a:ext cx="1052232" cy="218338"/>
          </a:xfrm>
          <a:custGeom>
            <a:avLst/>
            <a:gdLst/>
            <a:ahLst/>
            <a:cxnLst/>
            <a:rect r="r" b="b" t="t" l="l"/>
            <a:pathLst>
              <a:path h="218338" w="1052232">
                <a:moveTo>
                  <a:pt x="0" y="0"/>
                </a:moveTo>
                <a:lnTo>
                  <a:pt x="1052232" y="0"/>
                </a:lnTo>
                <a:lnTo>
                  <a:pt x="1052232" y="218338"/>
                </a:lnTo>
                <a:lnTo>
                  <a:pt x="0" y="21833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70" t="0" r="-7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157288" y="298977"/>
            <a:ext cx="4139469" cy="560546"/>
            <a:chOff x="0" y="0"/>
            <a:chExt cx="5519293" cy="74739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519293" cy="747395"/>
            </a:xfrm>
            <a:custGeom>
              <a:avLst/>
              <a:gdLst/>
              <a:ahLst/>
              <a:cxnLst/>
              <a:rect r="r" b="b" t="t" l="l"/>
              <a:pathLst>
                <a:path h="747395" w="5519293">
                  <a:moveTo>
                    <a:pt x="0" y="0"/>
                  </a:moveTo>
                  <a:lnTo>
                    <a:pt x="5519293" y="0"/>
                  </a:lnTo>
                  <a:lnTo>
                    <a:pt x="5519293" y="747395"/>
                  </a:lnTo>
                  <a:lnTo>
                    <a:pt x="0" y="7473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0" t="-589" r="0" b="-589"/>
              </a:stretch>
            </a:blipFill>
          </p:spPr>
        </p:sp>
      </p:grpSp>
      <p:sp>
        <p:nvSpPr>
          <p:cNvPr name="Freeform 13" id="13"/>
          <p:cNvSpPr/>
          <p:nvPr/>
        </p:nvSpPr>
        <p:spPr>
          <a:xfrm flipH="false" flipV="false" rot="0">
            <a:off x="4709947" y="6265520"/>
            <a:ext cx="8868105" cy="3751360"/>
          </a:xfrm>
          <a:custGeom>
            <a:avLst/>
            <a:gdLst/>
            <a:ahLst/>
            <a:cxnLst/>
            <a:rect r="r" b="b" t="t" l="l"/>
            <a:pathLst>
              <a:path h="3751360" w="8868105">
                <a:moveTo>
                  <a:pt x="0" y="0"/>
                </a:moveTo>
                <a:lnTo>
                  <a:pt x="8868106" y="0"/>
                </a:lnTo>
                <a:lnTo>
                  <a:pt x="8868106" y="3751360"/>
                </a:lnTo>
                <a:lnTo>
                  <a:pt x="0" y="375136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6720" t="-17874" r="-6444" b="-16813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-102745">
            <a:off x="5964620" y="2447004"/>
            <a:ext cx="6343934" cy="673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05"/>
              </a:lnSpc>
            </a:pPr>
            <a:r>
              <a:rPr lang="en-US" sz="3860">
                <a:solidFill>
                  <a:srgbClr val="FFFFFF"/>
                </a:solidFill>
                <a:latin typeface="Bisdak"/>
                <a:ea typeface="Bisdak"/>
                <a:cs typeface="Bisdak"/>
                <a:sym typeface="Bisdak"/>
              </a:rPr>
              <a:t>Form</a:t>
            </a:r>
          </a:p>
        </p:txBody>
      </p:sp>
      <p:sp>
        <p:nvSpPr>
          <p:cNvPr name="TextBox 15" id="15"/>
          <p:cNvSpPr txBox="true"/>
          <p:nvPr/>
        </p:nvSpPr>
        <p:spPr>
          <a:xfrm rot="5400000">
            <a:off x="15720738" y="4988300"/>
            <a:ext cx="4588669" cy="6805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18"/>
              </a:lnSpc>
            </a:pPr>
            <a:r>
              <a:rPr lang="en-US" sz="3298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S25' Training Sessions 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240394" y="4087686"/>
            <a:ext cx="13005745" cy="20354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05"/>
              </a:lnSpc>
              <a:spcBef>
                <a:spcPct val="0"/>
              </a:spcBef>
            </a:pPr>
            <a:r>
              <a:rPr lang="en-US" sz="3860">
                <a:solidFill>
                  <a:srgbClr val="0065B4"/>
                </a:solidFill>
                <a:latin typeface="Canva Sans"/>
                <a:ea typeface="Canva Sans"/>
                <a:cs typeface="Canva Sans"/>
                <a:sym typeface="Canva Sans"/>
              </a:rPr>
              <a:t>Building forms for user input</a:t>
            </a:r>
          </a:p>
          <a:p>
            <a:pPr algn="l" marL="833375" indent="-416687" lvl="1">
              <a:lnSpc>
                <a:spcPts val="5405"/>
              </a:lnSpc>
              <a:buFont typeface="Arial"/>
              <a:buChar char="•"/>
            </a:pPr>
            <a:r>
              <a:rPr lang="en-US" b="true" sz="3860">
                <a:solidFill>
                  <a:srgbClr val="0065B4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Form:</a:t>
            </a:r>
            <a:r>
              <a:rPr lang="en-US" sz="386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groups input fields.</a:t>
            </a:r>
          </a:p>
          <a:p>
            <a:pPr algn="l" marL="833375" indent="-416687" lvl="1">
              <a:lnSpc>
                <a:spcPts val="5405"/>
              </a:lnSpc>
              <a:buFont typeface="Arial"/>
              <a:buChar char="•"/>
            </a:pPr>
            <a:r>
              <a:rPr lang="en-US" b="true" sz="3860">
                <a:solidFill>
                  <a:srgbClr val="0065B4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TextFormField:</a:t>
            </a:r>
            <a:r>
              <a:rPr lang="en-US" sz="386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supports built-in validation.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38888" r="0" b="-38888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-5400000">
            <a:off x="-4564856" y="4564856"/>
            <a:ext cx="10287000" cy="1157287"/>
            <a:chOff x="0" y="0"/>
            <a:chExt cx="13716000" cy="154305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3716000" cy="1543050"/>
            </a:xfrm>
            <a:custGeom>
              <a:avLst/>
              <a:gdLst/>
              <a:ahLst/>
              <a:cxnLst/>
              <a:rect r="r" b="b" t="t" l="l"/>
              <a:pathLst>
                <a:path h="154305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543050"/>
                  </a:lnTo>
                  <a:lnTo>
                    <a:pt x="0" y="15430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93" r="0" b="-93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-5400000">
            <a:off x="12565856" y="4564856"/>
            <a:ext cx="10287000" cy="1157287"/>
            <a:chOff x="0" y="0"/>
            <a:chExt cx="13716000" cy="1543050"/>
          </a:xfrm>
        </p:grpSpPr>
        <p:sp>
          <p:nvSpPr>
            <p:cNvPr name="Freeform 7" id="7"/>
            <p:cNvSpPr/>
            <p:nvPr/>
          </p:nvSpPr>
          <p:spPr>
            <a:xfrm flipH="true" flipV="true" rot="0">
              <a:off x="0" y="0"/>
              <a:ext cx="13716000" cy="1543050"/>
            </a:xfrm>
            <a:custGeom>
              <a:avLst/>
              <a:gdLst/>
              <a:ahLst/>
              <a:cxnLst/>
              <a:rect r="r" b="b" t="t" l="l"/>
              <a:pathLst>
                <a:path h="1543050" w="13716000">
                  <a:moveTo>
                    <a:pt x="13716000" y="1543050"/>
                  </a:moveTo>
                  <a:lnTo>
                    <a:pt x="0" y="1543050"/>
                  </a:lnTo>
                  <a:lnTo>
                    <a:pt x="0" y="0"/>
                  </a:lnTo>
                  <a:lnTo>
                    <a:pt x="13716000" y="0"/>
                  </a:lnTo>
                  <a:lnTo>
                    <a:pt x="13716000" y="1543050"/>
                  </a:lnTo>
                  <a:close/>
                </a:path>
              </a:pathLst>
            </a:custGeom>
            <a:blipFill>
              <a:blip r:embed="rId3"/>
              <a:stretch>
                <a:fillRect l="0" t="-93" r="0" b="-93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2052412" y="3815085"/>
            <a:ext cx="14089826" cy="5170990"/>
          </a:xfrm>
          <a:custGeom>
            <a:avLst/>
            <a:gdLst/>
            <a:ahLst/>
            <a:cxnLst/>
            <a:rect r="r" b="b" t="t" l="l"/>
            <a:pathLst>
              <a:path h="5170990" w="14089826">
                <a:moveTo>
                  <a:pt x="0" y="0"/>
                </a:moveTo>
                <a:lnTo>
                  <a:pt x="14089826" y="0"/>
                </a:lnTo>
                <a:lnTo>
                  <a:pt x="14089826" y="5170990"/>
                </a:lnTo>
                <a:lnTo>
                  <a:pt x="0" y="51709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14" t="0" r="-14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5571167" y="2289413"/>
            <a:ext cx="7143834" cy="1423149"/>
          </a:xfrm>
          <a:custGeom>
            <a:avLst/>
            <a:gdLst/>
            <a:ahLst/>
            <a:cxnLst/>
            <a:rect r="r" b="b" t="t" l="l"/>
            <a:pathLst>
              <a:path h="1423149" w="7143834">
                <a:moveTo>
                  <a:pt x="0" y="0"/>
                </a:moveTo>
                <a:lnTo>
                  <a:pt x="7143834" y="0"/>
                </a:lnTo>
                <a:lnTo>
                  <a:pt x="7143834" y="1423149"/>
                </a:lnTo>
                <a:lnTo>
                  <a:pt x="0" y="142314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-130" r="0" b="-13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088564" y="1028700"/>
            <a:ext cx="1052232" cy="218338"/>
          </a:xfrm>
          <a:custGeom>
            <a:avLst/>
            <a:gdLst/>
            <a:ahLst/>
            <a:cxnLst/>
            <a:rect r="r" b="b" t="t" l="l"/>
            <a:pathLst>
              <a:path h="218338" w="1052232">
                <a:moveTo>
                  <a:pt x="0" y="0"/>
                </a:moveTo>
                <a:lnTo>
                  <a:pt x="1052232" y="0"/>
                </a:lnTo>
                <a:lnTo>
                  <a:pt x="1052232" y="218338"/>
                </a:lnTo>
                <a:lnTo>
                  <a:pt x="0" y="21833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70" t="0" r="-7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157288" y="298977"/>
            <a:ext cx="4139469" cy="560546"/>
            <a:chOff x="0" y="0"/>
            <a:chExt cx="5519293" cy="74739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519293" cy="747395"/>
            </a:xfrm>
            <a:custGeom>
              <a:avLst/>
              <a:gdLst/>
              <a:ahLst/>
              <a:cxnLst/>
              <a:rect r="r" b="b" t="t" l="l"/>
              <a:pathLst>
                <a:path h="747395" w="5519293">
                  <a:moveTo>
                    <a:pt x="0" y="0"/>
                  </a:moveTo>
                  <a:lnTo>
                    <a:pt x="5519293" y="0"/>
                  </a:lnTo>
                  <a:lnTo>
                    <a:pt x="5519293" y="747395"/>
                  </a:lnTo>
                  <a:lnTo>
                    <a:pt x="0" y="7473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0" t="-589" r="0" b="-589"/>
              </a:stretch>
            </a:blipFill>
          </p:spPr>
        </p:sp>
      </p:grpSp>
      <p:sp>
        <p:nvSpPr>
          <p:cNvPr name="Freeform 13" id="13"/>
          <p:cNvSpPr/>
          <p:nvPr/>
        </p:nvSpPr>
        <p:spPr>
          <a:xfrm flipH="false" flipV="false" rot="0">
            <a:off x="5080646" y="5807238"/>
            <a:ext cx="9071157" cy="4479762"/>
          </a:xfrm>
          <a:custGeom>
            <a:avLst/>
            <a:gdLst/>
            <a:ahLst/>
            <a:cxnLst/>
            <a:rect r="r" b="b" t="t" l="l"/>
            <a:pathLst>
              <a:path h="4479762" w="9071157">
                <a:moveTo>
                  <a:pt x="0" y="0"/>
                </a:moveTo>
                <a:lnTo>
                  <a:pt x="9071157" y="0"/>
                </a:lnTo>
                <a:lnTo>
                  <a:pt x="9071157" y="4479762"/>
                </a:lnTo>
                <a:lnTo>
                  <a:pt x="0" y="447976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5803" t="-11636" r="-4642" b="-10967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-102745">
            <a:off x="5964620" y="2447004"/>
            <a:ext cx="6343934" cy="673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05"/>
              </a:lnSpc>
            </a:pPr>
            <a:r>
              <a:rPr lang="en-US" sz="3860">
                <a:solidFill>
                  <a:srgbClr val="FFFFFF"/>
                </a:solidFill>
                <a:latin typeface="Bisdak"/>
                <a:ea typeface="Bisdak"/>
                <a:cs typeface="Bisdak"/>
                <a:sym typeface="Bisdak"/>
              </a:rPr>
              <a:t>Sho</a:t>
            </a:r>
            <a:r>
              <a:rPr lang="en-US" sz="3860">
                <a:solidFill>
                  <a:srgbClr val="FFFFFF"/>
                </a:solidFill>
                <a:latin typeface="Bisdak"/>
                <a:ea typeface="Bisdak"/>
                <a:cs typeface="Bisdak"/>
                <a:sym typeface="Bisdak"/>
              </a:rPr>
              <a:t>wDialog</a:t>
            </a:r>
          </a:p>
        </p:txBody>
      </p:sp>
      <p:sp>
        <p:nvSpPr>
          <p:cNvPr name="TextBox 15" id="15"/>
          <p:cNvSpPr txBox="true"/>
          <p:nvPr/>
        </p:nvSpPr>
        <p:spPr>
          <a:xfrm rot="5400000">
            <a:off x="15720738" y="4988300"/>
            <a:ext cx="4588669" cy="6805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18"/>
              </a:lnSpc>
            </a:pPr>
            <a:r>
              <a:rPr lang="en-US" sz="3298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S25' Training Sessions 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264090" y="4262243"/>
            <a:ext cx="13666470" cy="12239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84"/>
              </a:lnSpc>
              <a:spcBef>
                <a:spcPct val="0"/>
              </a:spcBef>
            </a:pPr>
            <a:r>
              <a:rPr lang="en-US" sz="356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Showing messages or confirmations</a:t>
            </a:r>
          </a:p>
          <a:p>
            <a:pPr algn="l">
              <a:lnSpc>
                <a:spcPts val="4984"/>
              </a:lnSpc>
              <a:spcBef>
                <a:spcPct val="0"/>
              </a:spcBef>
            </a:pPr>
            <a:r>
              <a:rPr lang="en-US" sz="356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Used to ask for confirmation before actions (like delete or exit).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38888" r="0" b="-38888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-5400000">
            <a:off x="-4564856" y="4564856"/>
            <a:ext cx="10287000" cy="1157287"/>
            <a:chOff x="0" y="0"/>
            <a:chExt cx="13716000" cy="154305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3716000" cy="1543050"/>
            </a:xfrm>
            <a:custGeom>
              <a:avLst/>
              <a:gdLst/>
              <a:ahLst/>
              <a:cxnLst/>
              <a:rect r="r" b="b" t="t" l="l"/>
              <a:pathLst>
                <a:path h="154305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543050"/>
                  </a:lnTo>
                  <a:lnTo>
                    <a:pt x="0" y="15430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93" r="0" b="-93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-5400000">
            <a:off x="12565856" y="4564856"/>
            <a:ext cx="10287000" cy="1157287"/>
            <a:chOff x="0" y="0"/>
            <a:chExt cx="13716000" cy="1543050"/>
          </a:xfrm>
        </p:grpSpPr>
        <p:sp>
          <p:nvSpPr>
            <p:cNvPr name="Freeform 7" id="7"/>
            <p:cNvSpPr/>
            <p:nvPr/>
          </p:nvSpPr>
          <p:spPr>
            <a:xfrm flipH="true" flipV="true" rot="0">
              <a:off x="0" y="0"/>
              <a:ext cx="13716000" cy="1543050"/>
            </a:xfrm>
            <a:custGeom>
              <a:avLst/>
              <a:gdLst/>
              <a:ahLst/>
              <a:cxnLst/>
              <a:rect r="r" b="b" t="t" l="l"/>
              <a:pathLst>
                <a:path h="1543050" w="13716000">
                  <a:moveTo>
                    <a:pt x="13716000" y="1543050"/>
                  </a:moveTo>
                  <a:lnTo>
                    <a:pt x="0" y="1543050"/>
                  </a:lnTo>
                  <a:lnTo>
                    <a:pt x="0" y="0"/>
                  </a:lnTo>
                  <a:lnTo>
                    <a:pt x="13716000" y="0"/>
                  </a:lnTo>
                  <a:lnTo>
                    <a:pt x="13716000" y="1543050"/>
                  </a:lnTo>
                  <a:close/>
                </a:path>
              </a:pathLst>
            </a:custGeom>
            <a:blipFill>
              <a:blip r:embed="rId3"/>
              <a:stretch>
                <a:fillRect l="0" t="-93" r="0" b="-93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2052412" y="3815085"/>
            <a:ext cx="14089826" cy="5170990"/>
          </a:xfrm>
          <a:custGeom>
            <a:avLst/>
            <a:gdLst/>
            <a:ahLst/>
            <a:cxnLst/>
            <a:rect r="r" b="b" t="t" l="l"/>
            <a:pathLst>
              <a:path h="5170990" w="14089826">
                <a:moveTo>
                  <a:pt x="0" y="0"/>
                </a:moveTo>
                <a:lnTo>
                  <a:pt x="14089826" y="0"/>
                </a:lnTo>
                <a:lnTo>
                  <a:pt x="14089826" y="5170990"/>
                </a:lnTo>
                <a:lnTo>
                  <a:pt x="0" y="51709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14" t="0" r="-14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5571167" y="2289413"/>
            <a:ext cx="7143834" cy="1423149"/>
          </a:xfrm>
          <a:custGeom>
            <a:avLst/>
            <a:gdLst/>
            <a:ahLst/>
            <a:cxnLst/>
            <a:rect r="r" b="b" t="t" l="l"/>
            <a:pathLst>
              <a:path h="1423149" w="7143834">
                <a:moveTo>
                  <a:pt x="0" y="0"/>
                </a:moveTo>
                <a:lnTo>
                  <a:pt x="7143834" y="0"/>
                </a:lnTo>
                <a:lnTo>
                  <a:pt x="7143834" y="1423149"/>
                </a:lnTo>
                <a:lnTo>
                  <a:pt x="0" y="142314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-130" r="0" b="-13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088564" y="1028700"/>
            <a:ext cx="1052232" cy="218338"/>
          </a:xfrm>
          <a:custGeom>
            <a:avLst/>
            <a:gdLst/>
            <a:ahLst/>
            <a:cxnLst/>
            <a:rect r="r" b="b" t="t" l="l"/>
            <a:pathLst>
              <a:path h="218338" w="1052232">
                <a:moveTo>
                  <a:pt x="0" y="0"/>
                </a:moveTo>
                <a:lnTo>
                  <a:pt x="1052232" y="0"/>
                </a:lnTo>
                <a:lnTo>
                  <a:pt x="1052232" y="218338"/>
                </a:lnTo>
                <a:lnTo>
                  <a:pt x="0" y="21833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70" t="0" r="-7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157288" y="298977"/>
            <a:ext cx="4139469" cy="560546"/>
            <a:chOff x="0" y="0"/>
            <a:chExt cx="5519293" cy="74739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519293" cy="747395"/>
            </a:xfrm>
            <a:custGeom>
              <a:avLst/>
              <a:gdLst/>
              <a:ahLst/>
              <a:cxnLst/>
              <a:rect r="r" b="b" t="t" l="l"/>
              <a:pathLst>
                <a:path h="747395" w="5519293">
                  <a:moveTo>
                    <a:pt x="0" y="0"/>
                  </a:moveTo>
                  <a:lnTo>
                    <a:pt x="5519293" y="0"/>
                  </a:lnTo>
                  <a:lnTo>
                    <a:pt x="5519293" y="747395"/>
                  </a:lnTo>
                  <a:lnTo>
                    <a:pt x="0" y="7473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0" t="-589" r="0" b="-589"/>
              </a:stretch>
            </a:blipFill>
          </p:spPr>
        </p:sp>
      </p:grpSp>
      <p:sp>
        <p:nvSpPr>
          <p:cNvPr name="TextBox 13" id="13"/>
          <p:cNvSpPr txBox="true"/>
          <p:nvPr/>
        </p:nvSpPr>
        <p:spPr>
          <a:xfrm rot="-102745">
            <a:off x="5924077" y="2654725"/>
            <a:ext cx="6343934" cy="673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05"/>
              </a:lnSpc>
            </a:pPr>
            <a:r>
              <a:rPr lang="en-US" sz="3860">
                <a:solidFill>
                  <a:srgbClr val="FFFFFF"/>
                </a:solidFill>
                <a:latin typeface="Bisdak"/>
                <a:ea typeface="Bisdak"/>
                <a:cs typeface="Bisdak"/>
                <a:sym typeface="Bisdak"/>
              </a:rPr>
              <a:t>hive</a:t>
            </a:r>
          </a:p>
        </p:txBody>
      </p:sp>
      <p:sp>
        <p:nvSpPr>
          <p:cNvPr name="TextBox 14" id="14"/>
          <p:cNvSpPr txBox="true"/>
          <p:nvPr/>
        </p:nvSpPr>
        <p:spPr>
          <a:xfrm rot="5400000">
            <a:off x="15720738" y="4988300"/>
            <a:ext cx="4588669" cy="6805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18"/>
              </a:lnSpc>
            </a:pPr>
            <a:r>
              <a:rPr lang="en-US" sz="3298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S25' Training Sessions 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340270" y="3995650"/>
            <a:ext cx="2956487" cy="6021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25"/>
              </a:lnSpc>
              <a:spcBef>
                <a:spcPct val="0"/>
              </a:spcBef>
            </a:pPr>
            <a:r>
              <a:rPr lang="en-US" b="true" sz="3517">
                <a:solidFill>
                  <a:srgbClr val="0065B4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What is Hive?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402531" y="4853575"/>
            <a:ext cx="9077119" cy="21672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67848" indent="-333924" lvl="1">
              <a:lnSpc>
                <a:spcPts val="4331"/>
              </a:lnSpc>
              <a:buFont typeface="Arial"/>
              <a:buChar char="•"/>
            </a:pPr>
            <a:r>
              <a:rPr lang="en-US" sz="3093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 lightweight &amp; blazing fast NoSQL database.</a:t>
            </a:r>
          </a:p>
          <a:p>
            <a:pPr algn="l" marL="667848" indent="-333924" lvl="1">
              <a:lnSpc>
                <a:spcPts val="4331"/>
              </a:lnSpc>
              <a:buFont typeface="Arial"/>
              <a:buChar char="•"/>
            </a:pPr>
            <a:r>
              <a:rPr lang="en-US" sz="3093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Stores data locally on the user’s device.</a:t>
            </a:r>
          </a:p>
          <a:p>
            <a:pPr algn="l" marL="667848" indent="-333924" lvl="1">
              <a:lnSpc>
                <a:spcPts val="4331"/>
              </a:lnSpc>
              <a:buFont typeface="Arial"/>
              <a:buChar char="•"/>
            </a:pPr>
            <a:r>
              <a:rPr lang="en-US" sz="3093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Works offline.</a:t>
            </a:r>
          </a:p>
          <a:p>
            <a:pPr algn="l" marL="667848" indent="-333924" lvl="1">
              <a:lnSpc>
                <a:spcPts val="4331"/>
              </a:lnSpc>
              <a:buFont typeface="Arial"/>
              <a:buChar char="•"/>
            </a:pPr>
            <a:r>
              <a:rPr lang="en-US" sz="3093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Easy to integrate into Flutter apps.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614680" y="7365477"/>
            <a:ext cx="13150312" cy="14564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86"/>
              </a:lnSpc>
              <a:spcBef>
                <a:spcPct val="0"/>
              </a:spcBef>
            </a:pPr>
            <a:r>
              <a:rPr lang="en-US" b="true" sz="2775">
                <a:solidFill>
                  <a:srgbClr val="0065B4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NoSQL stands for "Not Only SQL".</a:t>
            </a:r>
          </a:p>
          <a:p>
            <a:pPr algn="l">
              <a:lnSpc>
                <a:spcPts val="3886"/>
              </a:lnSpc>
              <a:spcBef>
                <a:spcPct val="0"/>
              </a:spcBef>
            </a:pPr>
            <a:r>
              <a:rPr lang="en-US" b="true" sz="2775">
                <a:solidFill>
                  <a:srgbClr val="0065B4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It refers to non-relational databases that do not use traditional tables or schemas like SQL databases.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38888" r="0" b="-38888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-5400000">
            <a:off x="-4564856" y="4564856"/>
            <a:ext cx="10287000" cy="1157287"/>
            <a:chOff x="0" y="0"/>
            <a:chExt cx="13716000" cy="154305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3716000" cy="1543050"/>
            </a:xfrm>
            <a:custGeom>
              <a:avLst/>
              <a:gdLst/>
              <a:ahLst/>
              <a:cxnLst/>
              <a:rect r="r" b="b" t="t" l="l"/>
              <a:pathLst>
                <a:path h="154305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543050"/>
                  </a:lnTo>
                  <a:lnTo>
                    <a:pt x="0" y="15430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93" r="0" b="-93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-5400000">
            <a:off x="12565856" y="4564856"/>
            <a:ext cx="10287000" cy="1157287"/>
            <a:chOff x="0" y="0"/>
            <a:chExt cx="13716000" cy="1543050"/>
          </a:xfrm>
        </p:grpSpPr>
        <p:sp>
          <p:nvSpPr>
            <p:cNvPr name="Freeform 7" id="7"/>
            <p:cNvSpPr/>
            <p:nvPr/>
          </p:nvSpPr>
          <p:spPr>
            <a:xfrm flipH="true" flipV="true" rot="0">
              <a:off x="0" y="0"/>
              <a:ext cx="13716000" cy="1543050"/>
            </a:xfrm>
            <a:custGeom>
              <a:avLst/>
              <a:gdLst/>
              <a:ahLst/>
              <a:cxnLst/>
              <a:rect r="r" b="b" t="t" l="l"/>
              <a:pathLst>
                <a:path h="1543050" w="13716000">
                  <a:moveTo>
                    <a:pt x="13716000" y="1543050"/>
                  </a:moveTo>
                  <a:lnTo>
                    <a:pt x="0" y="1543050"/>
                  </a:lnTo>
                  <a:lnTo>
                    <a:pt x="0" y="0"/>
                  </a:lnTo>
                  <a:lnTo>
                    <a:pt x="13716000" y="0"/>
                  </a:lnTo>
                  <a:lnTo>
                    <a:pt x="13716000" y="1543050"/>
                  </a:lnTo>
                  <a:close/>
                </a:path>
              </a:pathLst>
            </a:custGeom>
            <a:blipFill>
              <a:blip r:embed="rId3"/>
              <a:stretch>
                <a:fillRect l="0" t="-93" r="0" b="-93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2052412" y="3815085"/>
            <a:ext cx="14089826" cy="5170990"/>
          </a:xfrm>
          <a:custGeom>
            <a:avLst/>
            <a:gdLst/>
            <a:ahLst/>
            <a:cxnLst/>
            <a:rect r="r" b="b" t="t" l="l"/>
            <a:pathLst>
              <a:path h="5170990" w="14089826">
                <a:moveTo>
                  <a:pt x="0" y="0"/>
                </a:moveTo>
                <a:lnTo>
                  <a:pt x="14089826" y="0"/>
                </a:lnTo>
                <a:lnTo>
                  <a:pt x="14089826" y="5170990"/>
                </a:lnTo>
                <a:lnTo>
                  <a:pt x="0" y="51709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14" t="0" r="-14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5571167" y="2289413"/>
            <a:ext cx="7143834" cy="1423149"/>
          </a:xfrm>
          <a:custGeom>
            <a:avLst/>
            <a:gdLst/>
            <a:ahLst/>
            <a:cxnLst/>
            <a:rect r="r" b="b" t="t" l="l"/>
            <a:pathLst>
              <a:path h="1423149" w="7143834">
                <a:moveTo>
                  <a:pt x="0" y="0"/>
                </a:moveTo>
                <a:lnTo>
                  <a:pt x="7143834" y="0"/>
                </a:lnTo>
                <a:lnTo>
                  <a:pt x="7143834" y="1423149"/>
                </a:lnTo>
                <a:lnTo>
                  <a:pt x="0" y="142314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-130" r="0" b="-13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088564" y="1028700"/>
            <a:ext cx="1052232" cy="218338"/>
          </a:xfrm>
          <a:custGeom>
            <a:avLst/>
            <a:gdLst/>
            <a:ahLst/>
            <a:cxnLst/>
            <a:rect r="r" b="b" t="t" l="l"/>
            <a:pathLst>
              <a:path h="218338" w="1052232">
                <a:moveTo>
                  <a:pt x="0" y="0"/>
                </a:moveTo>
                <a:lnTo>
                  <a:pt x="1052232" y="0"/>
                </a:lnTo>
                <a:lnTo>
                  <a:pt x="1052232" y="218338"/>
                </a:lnTo>
                <a:lnTo>
                  <a:pt x="0" y="21833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70" t="0" r="-7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157288" y="298977"/>
            <a:ext cx="4139469" cy="560546"/>
            <a:chOff x="0" y="0"/>
            <a:chExt cx="5519293" cy="74739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519293" cy="747395"/>
            </a:xfrm>
            <a:custGeom>
              <a:avLst/>
              <a:gdLst/>
              <a:ahLst/>
              <a:cxnLst/>
              <a:rect r="r" b="b" t="t" l="l"/>
              <a:pathLst>
                <a:path h="747395" w="5519293">
                  <a:moveTo>
                    <a:pt x="0" y="0"/>
                  </a:moveTo>
                  <a:lnTo>
                    <a:pt x="5519293" y="0"/>
                  </a:lnTo>
                  <a:lnTo>
                    <a:pt x="5519293" y="747395"/>
                  </a:lnTo>
                  <a:lnTo>
                    <a:pt x="0" y="7473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0" t="-589" r="0" b="-589"/>
              </a:stretch>
            </a:blipFill>
          </p:spPr>
        </p:sp>
      </p:grpSp>
      <p:sp>
        <p:nvSpPr>
          <p:cNvPr name="Freeform 13" id="13"/>
          <p:cNvSpPr/>
          <p:nvPr/>
        </p:nvSpPr>
        <p:spPr>
          <a:xfrm flipH="false" flipV="false" rot="0">
            <a:off x="9458334" y="3815085"/>
            <a:ext cx="6349629" cy="5170990"/>
          </a:xfrm>
          <a:custGeom>
            <a:avLst/>
            <a:gdLst/>
            <a:ahLst/>
            <a:cxnLst/>
            <a:rect r="r" b="b" t="t" l="l"/>
            <a:pathLst>
              <a:path h="5170990" w="6349629">
                <a:moveTo>
                  <a:pt x="0" y="0"/>
                </a:moveTo>
                <a:lnTo>
                  <a:pt x="6349630" y="0"/>
                </a:lnTo>
                <a:lnTo>
                  <a:pt x="6349630" y="5170990"/>
                </a:lnTo>
                <a:lnTo>
                  <a:pt x="0" y="517099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-4041" r="-114503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-102745">
            <a:off x="5964620" y="2447004"/>
            <a:ext cx="6343934" cy="673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05"/>
              </a:lnSpc>
            </a:pPr>
            <a:r>
              <a:rPr lang="en-US" sz="3860">
                <a:solidFill>
                  <a:srgbClr val="FFFFFF"/>
                </a:solidFill>
                <a:latin typeface="Bisdak"/>
                <a:ea typeface="Bisdak"/>
                <a:cs typeface="Bisdak"/>
                <a:sym typeface="Bisdak"/>
              </a:rPr>
              <a:t>hive</a:t>
            </a:r>
          </a:p>
        </p:txBody>
      </p:sp>
      <p:sp>
        <p:nvSpPr>
          <p:cNvPr name="TextBox 15" id="15"/>
          <p:cNvSpPr txBox="true"/>
          <p:nvPr/>
        </p:nvSpPr>
        <p:spPr>
          <a:xfrm rot="5400000">
            <a:off x="15720738" y="4988300"/>
            <a:ext cx="4588669" cy="6805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18"/>
              </a:lnSpc>
            </a:pPr>
            <a:r>
              <a:rPr lang="en-US" sz="3298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S25' Training Sessions 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262921" y="3980176"/>
            <a:ext cx="4410509" cy="6638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05"/>
              </a:lnSpc>
              <a:spcBef>
                <a:spcPct val="0"/>
              </a:spcBef>
            </a:pPr>
            <a:r>
              <a:rPr lang="en-US" b="true" sz="3860">
                <a:solidFill>
                  <a:srgbClr val="0065B4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Hive Step by Step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514490" y="5748905"/>
            <a:ext cx="6113354" cy="6537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25"/>
              </a:lnSpc>
              <a:spcBef>
                <a:spcPct val="0"/>
              </a:spcBef>
            </a:pPr>
            <a:r>
              <a:rPr lang="en-US" b="true" sz="373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1-</a:t>
            </a:r>
            <a:r>
              <a:rPr lang="en-US" b="true" sz="373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Add Hive Dependencies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38888" r="0" b="-38888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-5400000">
            <a:off x="-4564856" y="4564856"/>
            <a:ext cx="10287000" cy="1157287"/>
            <a:chOff x="0" y="0"/>
            <a:chExt cx="13716000" cy="154305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3716000" cy="1543050"/>
            </a:xfrm>
            <a:custGeom>
              <a:avLst/>
              <a:gdLst/>
              <a:ahLst/>
              <a:cxnLst/>
              <a:rect r="r" b="b" t="t" l="l"/>
              <a:pathLst>
                <a:path h="154305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543050"/>
                  </a:lnTo>
                  <a:lnTo>
                    <a:pt x="0" y="15430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-93" r="0" b="-93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-5400000">
            <a:off x="12565856" y="4564856"/>
            <a:ext cx="10287000" cy="1157287"/>
            <a:chOff x="0" y="0"/>
            <a:chExt cx="13716000" cy="1543050"/>
          </a:xfrm>
        </p:grpSpPr>
        <p:sp>
          <p:nvSpPr>
            <p:cNvPr name="Freeform 7" id="7"/>
            <p:cNvSpPr/>
            <p:nvPr/>
          </p:nvSpPr>
          <p:spPr>
            <a:xfrm flipH="true" flipV="true" rot="0">
              <a:off x="0" y="0"/>
              <a:ext cx="13716000" cy="1543050"/>
            </a:xfrm>
            <a:custGeom>
              <a:avLst/>
              <a:gdLst/>
              <a:ahLst/>
              <a:cxnLst/>
              <a:rect r="r" b="b" t="t" l="l"/>
              <a:pathLst>
                <a:path h="1543050" w="13716000">
                  <a:moveTo>
                    <a:pt x="13716000" y="1543050"/>
                  </a:moveTo>
                  <a:lnTo>
                    <a:pt x="0" y="1543050"/>
                  </a:lnTo>
                  <a:lnTo>
                    <a:pt x="0" y="0"/>
                  </a:lnTo>
                  <a:lnTo>
                    <a:pt x="13716000" y="0"/>
                  </a:lnTo>
                  <a:lnTo>
                    <a:pt x="13716000" y="1543050"/>
                  </a:lnTo>
                  <a:close/>
                </a:path>
              </a:pathLst>
            </a:custGeom>
            <a:blipFill>
              <a:blip r:embed="rId4"/>
              <a:stretch>
                <a:fillRect l="0" t="-93" r="0" b="-93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2052412" y="3815085"/>
            <a:ext cx="14089826" cy="5170990"/>
          </a:xfrm>
          <a:custGeom>
            <a:avLst/>
            <a:gdLst/>
            <a:ahLst/>
            <a:cxnLst/>
            <a:rect r="r" b="b" t="t" l="l"/>
            <a:pathLst>
              <a:path h="5170990" w="14089826">
                <a:moveTo>
                  <a:pt x="0" y="0"/>
                </a:moveTo>
                <a:lnTo>
                  <a:pt x="14089826" y="0"/>
                </a:lnTo>
                <a:lnTo>
                  <a:pt x="14089826" y="5170990"/>
                </a:lnTo>
                <a:lnTo>
                  <a:pt x="0" y="517099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14" t="0" r="-14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5571167" y="2289413"/>
            <a:ext cx="7143834" cy="1423149"/>
          </a:xfrm>
          <a:custGeom>
            <a:avLst/>
            <a:gdLst/>
            <a:ahLst/>
            <a:cxnLst/>
            <a:rect r="r" b="b" t="t" l="l"/>
            <a:pathLst>
              <a:path h="1423149" w="7143834">
                <a:moveTo>
                  <a:pt x="0" y="0"/>
                </a:moveTo>
                <a:lnTo>
                  <a:pt x="7143834" y="0"/>
                </a:lnTo>
                <a:lnTo>
                  <a:pt x="7143834" y="1423149"/>
                </a:lnTo>
                <a:lnTo>
                  <a:pt x="0" y="142314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-130" r="0" b="-13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088564" y="1028700"/>
            <a:ext cx="1052232" cy="218338"/>
          </a:xfrm>
          <a:custGeom>
            <a:avLst/>
            <a:gdLst/>
            <a:ahLst/>
            <a:cxnLst/>
            <a:rect r="r" b="b" t="t" l="l"/>
            <a:pathLst>
              <a:path h="218338" w="1052232">
                <a:moveTo>
                  <a:pt x="0" y="0"/>
                </a:moveTo>
                <a:lnTo>
                  <a:pt x="1052232" y="0"/>
                </a:lnTo>
                <a:lnTo>
                  <a:pt x="1052232" y="218338"/>
                </a:lnTo>
                <a:lnTo>
                  <a:pt x="0" y="21833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-70" t="0" r="-7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157288" y="298977"/>
            <a:ext cx="4139469" cy="560546"/>
            <a:chOff x="0" y="0"/>
            <a:chExt cx="5519293" cy="74739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519293" cy="747395"/>
            </a:xfrm>
            <a:custGeom>
              <a:avLst/>
              <a:gdLst/>
              <a:ahLst/>
              <a:cxnLst/>
              <a:rect r="r" b="b" t="t" l="l"/>
              <a:pathLst>
                <a:path h="747395" w="5519293">
                  <a:moveTo>
                    <a:pt x="0" y="0"/>
                  </a:moveTo>
                  <a:lnTo>
                    <a:pt x="5519293" y="0"/>
                  </a:lnTo>
                  <a:lnTo>
                    <a:pt x="5519293" y="747395"/>
                  </a:lnTo>
                  <a:lnTo>
                    <a:pt x="0" y="7473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 l="0" t="-589" r="0" b="-589"/>
              </a:stretch>
            </a:blipFill>
          </p:spPr>
        </p:sp>
      </p:grpSp>
      <p:sp>
        <p:nvSpPr>
          <p:cNvPr name="Freeform 13" id="13"/>
          <p:cNvSpPr/>
          <p:nvPr/>
        </p:nvSpPr>
        <p:spPr>
          <a:xfrm flipH="false" flipV="false" rot="0">
            <a:off x="4251417" y="5067216"/>
            <a:ext cx="10329245" cy="5111399"/>
          </a:xfrm>
          <a:custGeom>
            <a:avLst/>
            <a:gdLst/>
            <a:ahLst/>
            <a:cxnLst/>
            <a:rect r="r" b="b" t="t" l="l"/>
            <a:pathLst>
              <a:path h="5111399" w="10329245">
                <a:moveTo>
                  <a:pt x="0" y="0"/>
                </a:moveTo>
                <a:lnTo>
                  <a:pt x="10329245" y="0"/>
                </a:lnTo>
                <a:lnTo>
                  <a:pt x="10329245" y="5111398"/>
                </a:lnTo>
                <a:lnTo>
                  <a:pt x="0" y="5111398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-6075" t="-26915" r="-6075" b="-16999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-102745">
            <a:off x="5964620" y="2447004"/>
            <a:ext cx="6343934" cy="673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05"/>
              </a:lnSpc>
            </a:pPr>
            <a:r>
              <a:rPr lang="en-US" sz="3860">
                <a:solidFill>
                  <a:srgbClr val="FFFFFF"/>
                </a:solidFill>
                <a:latin typeface="Bisdak"/>
                <a:ea typeface="Bisdak"/>
                <a:cs typeface="Bisdak"/>
                <a:sym typeface="Bisdak"/>
              </a:rPr>
              <a:t>Hive</a:t>
            </a:r>
          </a:p>
        </p:txBody>
      </p:sp>
      <p:sp>
        <p:nvSpPr>
          <p:cNvPr name="TextBox 15" id="15"/>
          <p:cNvSpPr txBox="true"/>
          <p:nvPr/>
        </p:nvSpPr>
        <p:spPr>
          <a:xfrm rot="5400000">
            <a:off x="15720738" y="4988300"/>
            <a:ext cx="4588669" cy="6805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18"/>
              </a:lnSpc>
            </a:pPr>
            <a:r>
              <a:rPr lang="en-US" sz="3298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S25' Training Sessions 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701114" y="4003965"/>
            <a:ext cx="6514847" cy="6956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53"/>
              </a:lnSpc>
              <a:spcBef>
                <a:spcPct val="0"/>
              </a:spcBef>
            </a:pPr>
            <a:r>
              <a:rPr lang="en-US" b="true" sz="410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2</a:t>
            </a:r>
            <a:r>
              <a:rPr lang="en-US" b="true" sz="410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– Create a Model Class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38888" r="0" b="-38888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-5400000">
            <a:off x="-4564856" y="4564856"/>
            <a:ext cx="10287000" cy="1157287"/>
            <a:chOff x="0" y="0"/>
            <a:chExt cx="13716000" cy="154305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3716000" cy="1543050"/>
            </a:xfrm>
            <a:custGeom>
              <a:avLst/>
              <a:gdLst/>
              <a:ahLst/>
              <a:cxnLst/>
              <a:rect r="r" b="b" t="t" l="l"/>
              <a:pathLst>
                <a:path h="154305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543050"/>
                  </a:lnTo>
                  <a:lnTo>
                    <a:pt x="0" y="15430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93" r="0" b="-93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-5400000">
            <a:off x="12565856" y="4564856"/>
            <a:ext cx="10287000" cy="1157287"/>
            <a:chOff x="0" y="0"/>
            <a:chExt cx="13716000" cy="1543050"/>
          </a:xfrm>
        </p:grpSpPr>
        <p:sp>
          <p:nvSpPr>
            <p:cNvPr name="Freeform 7" id="7"/>
            <p:cNvSpPr/>
            <p:nvPr/>
          </p:nvSpPr>
          <p:spPr>
            <a:xfrm flipH="true" flipV="true" rot="0">
              <a:off x="0" y="0"/>
              <a:ext cx="13716000" cy="1543050"/>
            </a:xfrm>
            <a:custGeom>
              <a:avLst/>
              <a:gdLst/>
              <a:ahLst/>
              <a:cxnLst/>
              <a:rect r="r" b="b" t="t" l="l"/>
              <a:pathLst>
                <a:path h="1543050" w="13716000">
                  <a:moveTo>
                    <a:pt x="13716000" y="1543050"/>
                  </a:moveTo>
                  <a:lnTo>
                    <a:pt x="0" y="1543050"/>
                  </a:lnTo>
                  <a:lnTo>
                    <a:pt x="0" y="0"/>
                  </a:lnTo>
                  <a:lnTo>
                    <a:pt x="13716000" y="0"/>
                  </a:lnTo>
                  <a:lnTo>
                    <a:pt x="13716000" y="1543050"/>
                  </a:lnTo>
                  <a:close/>
                </a:path>
              </a:pathLst>
            </a:custGeom>
            <a:blipFill>
              <a:blip r:embed="rId3"/>
              <a:stretch>
                <a:fillRect l="0" t="-93" r="0" b="-93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2052412" y="3815085"/>
            <a:ext cx="14089826" cy="5170990"/>
          </a:xfrm>
          <a:custGeom>
            <a:avLst/>
            <a:gdLst/>
            <a:ahLst/>
            <a:cxnLst/>
            <a:rect r="r" b="b" t="t" l="l"/>
            <a:pathLst>
              <a:path h="5170990" w="14089826">
                <a:moveTo>
                  <a:pt x="0" y="0"/>
                </a:moveTo>
                <a:lnTo>
                  <a:pt x="14089826" y="0"/>
                </a:lnTo>
                <a:lnTo>
                  <a:pt x="14089826" y="5170990"/>
                </a:lnTo>
                <a:lnTo>
                  <a:pt x="0" y="51709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14" t="0" r="-14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5571167" y="2289413"/>
            <a:ext cx="7143834" cy="1423149"/>
          </a:xfrm>
          <a:custGeom>
            <a:avLst/>
            <a:gdLst/>
            <a:ahLst/>
            <a:cxnLst/>
            <a:rect r="r" b="b" t="t" l="l"/>
            <a:pathLst>
              <a:path h="1423149" w="7143834">
                <a:moveTo>
                  <a:pt x="0" y="0"/>
                </a:moveTo>
                <a:lnTo>
                  <a:pt x="7143834" y="0"/>
                </a:lnTo>
                <a:lnTo>
                  <a:pt x="7143834" y="1423149"/>
                </a:lnTo>
                <a:lnTo>
                  <a:pt x="0" y="142314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-130" r="0" b="-13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088564" y="1028700"/>
            <a:ext cx="1052232" cy="218338"/>
          </a:xfrm>
          <a:custGeom>
            <a:avLst/>
            <a:gdLst/>
            <a:ahLst/>
            <a:cxnLst/>
            <a:rect r="r" b="b" t="t" l="l"/>
            <a:pathLst>
              <a:path h="218338" w="1052232">
                <a:moveTo>
                  <a:pt x="0" y="0"/>
                </a:moveTo>
                <a:lnTo>
                  <a:pt x="1052232" y="0"/>
                </a:lnTo>
                <a:lnTo>
                  <a:pt x="1052232" y="218338"/>
                </a:lnTo>
                <a:lnTo>
                  <a:pt x="0" y="21833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70" t="0" r="-7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157288" y="298977"/>
            <a:ext cx="4139469" cy="560546"/>
            <a:chOff x="0" y="0"/>
            <a:chExt cx="5519293" cy="74739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519293" cy="747395"/>
            </a:xfrm>
            <a:custGeom>
              <a:avLst/>
              <a:gdLst/>
              <a:ahLst/>
              <a:cxnLst/>
              <a:rect r="r" b="b" t="t" l="l"/>
              <a:pathLst>
                <a:path h="747395" w="5519293">
                  <a:moveTo>
                    <a:pt x="0" y="0"/>
                  </a:moveTo>
                  <a:lnTo>
                    <a:pt x="5519293" y="0"/>
                  </a:lnTo>
                  <a:lnTo>
                    <a:pt x="5519293" y="747395"/>
                  </a:lnTo>
                  <a:lnTo>
                    <a:pt x="0" y="7473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0" t="-589" r="0" b="-589"/>
              </a:stretch>
            </a:blipFill>
          </p:spPr>
        </p:sp>
      </p:grpSp>
      <p:sp>
        <p:nvSpPr>
          <p:cNvPr name="Freeform 13" id="13"/>
          <p:cNvSpPr/>
          <p:nvPr/>
        </p:nvSpPr>
        <p:spPr>
          <a:xfrm flipH="false" flipV="false" rot="0">
            <a:off x="7228649" y="4188902"/>
            <a:ext cx="9432926" cy="4423356"/>
          </a:xfrm>
          <a:custGeom>
            <a:avLst/>
            <a:gdLst/>
            <a:ahLst/>
            <a:cxnLst/>
            <a:rect r="r" b="b" t="t" l="l"/>
            <a:pathLst>
              <a:path h="4423356" w="9432926">
                <a:moveTo>
                  <a:pt x="0" y="0"/>
                </a:moveTo>
                <a:lnTo>
                  <a:pt x="9432925" y="0"/>
                </a:lnTo>
                <a:lnTo>
                  <a:pt x="9432925" y="4423356"/>
                </a:lnTo>
                <a:lnTo>
                  <a:pt x="0" y="442335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10261" t="-23227" r="-9545" b="-19846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-102745">
            <a:off x="5964620" y="2447004"/>
            <a:ext cx="6343934" cy="673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05"/>
              </a:lnSpc>
            </a:pPr>
            <a:r>
              <a:rPr lang="en-US" sz="3860">
                <a:solidFill>
                  <a:srgbClr val="FFFFFF"/>
                </a:solidFill>
                <a:latin typeface="Bisdak"/>
                <a:ea typeface="Bisdak"/>
                <a:cs typeface="Bisdak"/>
                <a:sym typeface="Bisdak"/>
              </a:rPr>
              <a:t>hive</a:t>
            </a:r>
          </a:p>
        </p:txBody>
      </p:sp>
      <p:sp>
        <p:nvSpPr>
          <p:cNvPr name="TextBox 15" id="15"/>
          <p:cNvSpPr txBox="true"/>
          <p:nvPr/>
        </p:nvSpPr>
        <p:spPr>
          <a:xfrm rot="5400000">
            <a:off x="15720738" y="4988300"/>
            <a:ext cx="4588669" cy="6805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18"/>
              </a:lnSpc>
            </a:pPr>
            <a:r>
              <a:rPr lang="en-US" sz="3298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S25' Training Sessions 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289390" y="4330598"/>
            <a:ext cx="4470121" cy="6539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24"/>
              </a:lnSpc>
              <a:spcBef>
                <a:spcPct val="0"/>
              </a:spcBef>
            </a:pPr>
            <a:r>
              <a:rPr lang="en-US" b="true" sz="373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3</a:t>
            </a:r>
            <a:r>
              <a:rPr lang="en-US" b="true" sz="373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– Initialize Hive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289390" y="6119168"/>
            <a:ext cx="5077892" cy="1725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17"/>
              </a:lnSpc>
              <a:spcBef>
                <a:spcPct val="0"/>
              </a:spcBef>
            </a:pPr>
            <a:r>
              <a:rPr lang="en-US" b="true" sz="3297" i="true">
                <a:solidFill>
                  <a:srgbClr val="0065B4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openBox</a:t>
            </a:r>
            <a:r>
              <a:rPr lang="en-US" b="true" sz="3297">
                <a:solidFill>
                  <a:srgbClr val="0065B4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must be done before accessing the box.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DAGs3dW0swI</dc:identifier>
  <dcterms:modified xsi:type="dcterms:W3CDTF">2011-08-01T06:04:30Z</dcterms:modified>
  <cp:revision>1</cp:revision>
  <dc:title>Session 10 Mobile</dc:title>
</cp:coreProperties>
</file>